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4667" r:id="rId3"/>
    <p:sldId id="257" r:id="rId4"/>
    <p:sldId id="4683" r:id="rId5"/>
    <p:sldId id="4686" r:id="rId6"/>
    <p:sldId id="4666" r:id="rId7"/>
    <p:sldId id="4684" r:id="rId8"/>
    <p:sldId id="4685" r:id="rId9"/>
    <p:sldId id="4687" r:id="rId10"/>
    <p:sldId id="4682" r:id="rId11"/>
    <p:sldId id="4688" r:id="rId12"/>
    <p:sldId id="4677" r:id="rId13"/>
    <p:sldId id="4681" r:id="rId14"/>
    <p:sldId id="4689" r:id="rId15"/>
    <p:sldId id="4670" r:id="rId16"/>
    <p:sldId id="46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FF2F3"/>
    <a:srgbClr val="636463"/>
    <a:srgbClr val="005285"/>
    <a:srgbClr val="02A4D3"/>
    <a:srgbClr val="D6E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86557-0FC2-467C-8E2C-F45027AD132C}" v="54" dt="2024-02-06T19:13:09.833"/>
    <p1510:client id="{577E40C3-CDA2-40B3-8293-1234C21FCD93}" v="40" dt="2024-02-07T16:24:34.9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61" autoAdjust="0"/>
  </p:normalViewPr>
  <p:slideViewPr>
    <p:cSldViewPr snapToGrid="0">
      <p:cViewPr varScale="1">
        <p:scale>
          <a:sx n="84" d="100"/>
          <a:sy n="84" d="100"/>
        </p:scale>
        <p:origin x="15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lyn Clark" userId="0db0ca44-6a5d-4373-b442-f22977b97c56" providerId="ADAL" clId="{0F4CF3A8-4538-4027-A913-E39423714069}"/>
    <pc:docChg chg="custSel modSld">
      <pc:chgData name="Marilyn Clark" userId="0db0ca44-6a5d-4373-b442-f22977b97c56" providerId="ADAL" clId="{0F4CF3A8-4538-4027-A913-E39423714069}" dt="2024-01-08T21:41:57.623" v="274" actId="20577"/>
      <pc:docMkLst>
        <pc:docMk/>
      </pc:docMkLst>
      <pc:sldChg chg="modSp mod">
        <pc:chgData name="Marilyn Clark" userId="0db0ca44-6a5d-4373-b442-f22977b97c56" providerId="ADAL" clId="{0F4CF3A8-4538-4027-A913-E39423714069}" dt="2024-01-08T21:00:25.630" v="7" actId="20577"/>
        <pc:sldMkLst>
          <pc:docMk/>
          <pc:sldMk cId="474119168" sldId="256"/>
        </pc:sldMkLst>
        <pc:spChg chg="mod">
          <ac:chgData name="Marilyn Clark" userId="0db0ca44-6a5d-4373-b442-f22977b97c56" providerId="ADAL" clId="{0F4CF3A8-4538-4027-A913-E39423714069}" dt="2024-01-08T21:00:25.630" v="7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 mod">
        <pc:chgData name="Marilyn Clark" userId="0db0ca44-6a5d-4373-b442-f22977b97c56" providerId="ADAL" clId="{0F4CF3A8-4538-4027-A913-E39423714069}" dt="2024-01-08T21:03:48.173" v="36" actId="167"/>
        <pc:sldMkLst>
          <pc:docMk/>
          <pc:sldMk cId="2081960797" sldId="257"/>
        </pc:sldMkLst>
        <pc:graphicFrameChg chg="add mod modGraphic">
          <ac:chgData name="Marilyn Clark" userId="0db0ca44-6a5d-4373-b442-f22977b97c56" providerId="ADAL" clId="{0F4CF3A8-4538-4027-A913-E39423714069}" dt="2024-01-08T21:02:49.622" v="20" actId="1076"/>
          <ac:graphicFrameMkLst>
            <pc:docMk/>
            <pc:sldMk cId="2081960797" sldId="257"/>
            <ac:graphicFrameMk id="2" creationId="{2ACB7BD8-244E-5CFD-3446-33FD14606851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03:08.652" v="25" actId="14100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del">
          <ac:chgData name="Marilyn Clark" userId="0db0ca44-6a5d-4373-b442-f22977b97c56" providerId="ADAL" clId="{0F4CF3A8-4538-4027-A913-E39423714069}" dt="2024-01-08T21:02:12.709" v="11" actId="478"/>
          <ac:graphicFrameMkLst>
            <pc:docMk/>
            <pc:sldMk cId="2081960797" sldId="257"/>
            <ac:graphicFrameMk id="5" creationId="{2E92B3C4-987E-90AA-F472-9DBFFC944E0E}"/>
          </ac:graphicFrameMkLst>
        </pc:graphicFrameChg>
        <pc:graphicFrameChg chg="del">
          <ac:chgData name="Marilyn Clark" userId="0db0ca44-6a5d-4373-b442-f22977b97c56" providerId="ADAL" clId="{0F4CF3A8-4538-4027-A913-E39423714069}" dt="2024-01-08T21:02:05.095" v="8" actId="478"/>
          <ac:graphicFrameMkLst>
            <pc:docMk/>
            <pc:sldMk cId="2081960797" sldId="257"/>
            <ac:graphicFrameMk id="6" creationId="{8B478607-7DF2-E006-E56A-727C635760ED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03:24.291" v="30" actId="14100"/>
          <ac:graphicFrameMkLst>
            <pc:docMk/>
            <pc:sldMk cId="2081960797" sldId="257"/>
            <ac:graphicFrameMk id="8" creationId="{8CCF3A4B-1E7E-13F8-FFF9-CED1445731B1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03:48.173" v="36" actId="167"/>
          <ac:graphicFrameMkLst>
            <pc:docMk/>
            <pc:sldMk cId="2081960797" sldId="257"/>
            <ac:graphicFrameMk id="9" creationId="{89E3CBFF-5A3C-8B87-5E95-E0E3AA0CF371}"/>
          </ac:graphicFrameMkLst>
        </pc:graphicFrameChg>
        <pc:graphicFrameChg chg="del">
          <ac:chgData name="Marilyn Clark" userId="0db0ca44-6a5d-4373-b442-f22977b97c56" providerId="ADAL" clId="{0F4CF3A8-4538-4027-A913-E39423714069}" dt="2024-01-08T21:02:09.160" v="10" actId="478"/>
          <ac:graphicFrameMkLst>
            <pc:docMk/>
            <pc:sldMk cId="2081960797" sldId="257"/>
            <ac:graphicFrameMk id="10" creationId="{8CCF3A4B-1E7E-13F8-FFF9-CED1445731B1}"/>
          </ac:graphicFrameMkLst>
        </pc:graphicFrameChg>
        <pc:graphicFrameChg chg="del">
          <ac:chgData name="Marilyn Clark" userId="0db0ca44-6a5d-4373-b442-f22977b97c56" providerId="ADAL" clId="{0F4CF3A8-4538-4027-A913-E39423714069}" dt="2024-01-08T21:02:07.883" v="9" actId="478"/>
          <ac:graphicFrameMkLst>
            <pc:docMk/>
            <pc:sldMk cId="2081960797" sldId="257"/>
            <ac:graphicFrameMk id="11" creationId="{89E3CBFF-5A3C-8B87-5E95-E0E3AA0CF371}"/>
          </ac:graphicFrameMkLst>
        </pc:graphicFrameChg>
      </pc:sldChg>
      <pc:sldChg chg="addSp delSp modSp mod">
        <pc:chgData name="Marilyn Clark" userId="0db0ca44-6a5d-4373-b442-f22977b97c56" providerId="ADAL" clId="{0F4CF3A8-4538-4027-A913-E39423714069}" dt="2024-01-08T21:16:06.214" v="112" actId="167"/>
        <pc:sldMkLst>
          <pc:docMk/>
          <pc:sldMk cId="1632900656" sldId="4666"/>
        </pc:sldMkLst>
        <pc:graphicFrameChg chg="add mod modGraphic">
          <ac:chgData name="Marilyn Clark" userId="0db0ca44-6a5d-4373-b442-f22977b97c56" providerId="ADAL" clId="{0F4CF3A8-4538-4027-A913-E39423714069}" dt="2024-01-08T21:11:30.417" v="94" actId="2164"/>
          <ac:graphicFrameMkLst>
            <pc:docMk/>
            <pc:sldMk cId="1632900656" sldId="4666"/>
            <ac:graphicFrameMk id="2" creationId="{F6D050AF-5413-D23C-4B61-C585EDB137CC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15:16.639" v="101" actId="14100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15:38.981" v="106" actId="14100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16:06.214" v="112" actId="167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del">
          <ac:chgData name="Marilyn Clark" userId="0db0ca44-6a5d-4373-b442-f22977b97c56" providerId="ADAL" clId="{0F4CF3A8-4538-4027-A913-E39423714069}" dt="2024-01-08T21:11:06.717" v="91" actId="478"/>
          <ac:graphicFrameMkLst>
            <pc:docMk/>
            <pc:sldMk cId="1632900656" sldId="4666"/>
            <ac:graphicFrameMk id="8" creationId="{90B6F44D-9EF9-686E-DB53-939D445B64FA}"/>
          </ac:graphicFrameMkLst>
        </pc:graphicFrameChg>
        <pc:graphicFrameChg chg="del">
          <ac:chgData name="Marilyn Clark" userId="0db0ca44-6a5d-4373-b442-f22977b97c56" providerId="ADAL" clId="{0F4CF3A8-4538-4027-A913-E39423714069}" dt="2024-01-08T21:11:38.431" v="96" actId="478"/>
          <ac:graphicFrameMkLst>
            <pc:docMk/>
            <pc:sldMk cId="1632900656" sldId="4666"/>
            <ac:graphicFrameMk id="9" creationId="{83BCA1A9-F696-AE44-9196-28EE4D64A258}"/>
          </ac:graphicFrameMkLst>
        </pc:graphicFrameChg>
        <pc:graphicFrameChg chg="del">
          <ac:chgData name="Marilyn Clark" userId="0db0ca44-6a5d-4373-b442-f22977b97c56" providerId="ADAL" clId="{0F4CF3A8-4538-4027-A913-E39423714069}" dt="2024-01-08T21:11:40.537" v="97" actId="478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del">
          <ac:chgData name="Marilyn Clark" userId="0db0ca44-6a5d-4373-b442-f22977b97c56" providerId="ADAL" clId="{0F4CF3A8-4538-4027-A913-E39423714069}" dt="2024-01-08T21:11:36.288" v="95" actId="478"/>
          <ac:graphicFrameMkLst>
            <pc:docMk/>
            <pc:sldMk cId="1632900656" sldId="4666"/>
            <ac:graphicFrameMk id="11" creationId="{E8531E48-82A6-4EC6-4769-33BD984A5507}"/>
          </ac:graphicFrameMkLst>
        </pc:graphicFrameChg>
      </pc:sldChg>
      <pc:sldChg chg="addSp delSp modSp mod">
        <pc:chgData name="Marilyn Clark" userId="0db0ca44-6a5d-4373-b442-f22977b97c56" providerId="ADAL" clId="{0F4CF3A8-4538-4027-A913-E39423714069}" dt="2024-01-08T21:32:18.041" v="265" actId="1076"/>
        <pc:sldMkLst>
          <pc:docMk/>
          <pc:sldMk cId="1748044425" sldId="4677"/>
        </pc:sldMkLst>
        <pc:spChg chg="mod">
          <ac:chgData name="Marilyn Clark" userId="0db0ca44-6a5d-4373-b442-f22977b97c56" providerId="ADAL" clId="{0F4CF3A8-4538-4027-A913-E39423714069}" dt="2024-01-08T21:27:11.385" v="250" actId="20577"/>
          <ac:spMkLst>
            <pc:docMk/>
            <pc:sldMk cId="1748044425" sldId="4677"/>
            <ac:spMk id="7" creationId="{B3D3CA46-2CEE-E9FB-3334-193B9FB64BC1}"/>
          </ac:spMkLst>
        </pc:spChg>
        <pc:graphicFrameChg chg="add del mod modGraphic">
          <ac:chgData name="Marilyn Clark" userId="0db0ca44-6a5d-4373-b442-f22977b97c56" providerId="ADAL" clId="{0F4CF3A8-4538-4027-A913-E39423714069}" dt="2024-01-08T21:27:57.244" v="254" actId="478"/>
          <ac:graphicFrameMkLst>
            <pc:docMk/>
            <pc:sldMk cId="1748044425" sldId="4677"/>
            <ac:graphicFrameMk id="2" creationId="{75DFA06C-2E20-75AE-1E4B-614A3E168CE9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7:15.414" v="251" actId="478"/>
          <ac:graphicFrameMkLst>
            <pc:docMk/>
            <pc:sldMk cId="1748044425" sldId="4677"/>
            <ac:graphicFrameMk id="3" creationId="{1DFF2CD3-6947-6D55-4D42-7B5108209136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7:00.524" v="228" actId="478"/>
          <ac:graphicFrameMkLst>
            <pc:docMk/>
            <pc:sldMk cId="1748044425" sldId="4677"/>
            <ac:graphicFrameMk id="4" creationId="{F1D39648-3E5B-1E5A-42D2-F7D4059BED6C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6:57.053" v="227" actId="478"/>
          <ac:graphicFrameMkLst>
            <pc:docMk/>
            <pc:sldMk cId="1748044425" sldId="4677"/>
            <ac:graphicFrameMk id="5" creationId="{C2D537CA-0A8E-427C-ABB0-1129186CA51C}"/>
          </ac:graphicFrameMkLst>
        </pc:graphicFrameChg>
        <pc:graphicFrameChg chg="add del mod modGraphic">
          <ac:chgData name="Marilyn Clark" userId="0db0ca44-6a5d-4373-b442-f22977b97c56" providerId="ADAL" clId="{0F4CF3A8-4538-4027-A913-E39423714069}" dt="2024-01-08T21:28:28.151" v="260" actId="478"/>
          <ac:graphicFrameMkLst>
            <pc:docMk/>
            <pc:sldMk cId="1748044425" sldId="4677"/>
            <ac:graphicFrameMk id="6" creationId="{255B6AB6-FC07-DD3C-15A6-7CE833F14EA1}"/>
          </ac:graphicFrameMkLst>
        </pc:graphicFrameChg>
        <pc:graphicFrameChg chg="add mod modGraphic">
          <ac:chgData name="Marilyn Clark" userId="0db0ca44-6a5d-4373-b442-f22977b97c56" providerId="ADAL" clId="{0F4CF3A8-4538-4027-A913-E39423714069}" dt="2024-01-08T21:32:18.041" v="265" actId="1076"/>
          <ac:graphicFrameMkLst>
            <pc:docMk/>
            <pc:sldMk cId="1748044425" sldId="4677"/>
            <ac:graphicFrameMk id="8" creationId="{346AB0B7-15B1-AA3D-C9B5-93C85B62E7DD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6:53.558" v="226" actId="478"/>
          <ac:graphicFrameMkLst>
            <pc:docMk/>
            <pc:sldMk cId="1748044425" sldId="4677"/>
            <ac:graphicFrameMk id="11" creationId="{A74DCF68-EDE5-972A-DCFF-D355A03097D5}"/>
          </ac:graphicFrameMkLst>
        </pc:graphicFrameChg>
      </pc:sldChg>
      <pc:sldChg chg="addSp delSp modSp mod">
        <pc:chgData name="Marilyn Clark" userId="0db0ca44-6a5d-4373-b442-f22977b97c56" providerId="ADAL" clId="{0F4CF3A8-4538-4027-A913-E39423714069}" dt="2024-01-08T21:25:22.670" v="210" actId="14100"/>
        <pc:sldMkLst>
          <pc:docMk/>
          <pc:sldMk cId="1777825921" sldId="4682"/>
        </pc:sldMkLst>
        <pc:graphicFrameChg chg="add mod modGraphic">
          <ac:chgData name="Marilyn Clark" userId="0db0ca44-6a5d-4373-b442-f22977b97c56" providerId="ADAL" clId="{0F4CF3A8-4538-4027-A913-E39423714069}" dt="2024-01-08T21:24:17.187" v="193" actId="14100"/>
          <ac:graphicFrameMkLst>
            <pc:docMk/>
            <pc:sldMk cId="1777825921" sldId="4682"/>
            <ac:graphicFrameMk id="2" creationId="{8454B2A3-839D-6CA5-F71F-29B80A3D550F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4:00.501" v="189" actId="478"/>
          <ac:graphicFrameMkLst>
            <pc:docMk/>
            <pc:sldMk cId="1777825921" sldId="4682"/>
            <ac:graphicFrameMk id="4" creationId="{381E282A-4C9A-D8A9-44D8-CA1DBB5B6143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3:53.199" v="186" actId="478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24:33.677" v="197" actId="14100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3:57.176" v="188" actId="478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3:55.123" v="187" actId="478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24:46.095" v="200" actId="14100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25:22.670" v="210" actId="14100"/>
          <ac:graphicFrameMkLst>
            <pc:docMk/>
            <pc:sldMk cId="1777825921" sldId="4682"/>
            <ac:graphicFrameMk id="10" creationId="{7172AF01-7781-40B0-BDA7-84CA40F33DD1}"/>
          </ac:graphicFrameMkLst>
        </pc:graphicFrameChg>
      </pc:sldChg>
      <pc:sldChg chg="addSp delSp modSp mod">
        <pc:chgData name="Marilyn Clark" userId="0db0ca44-6a5d-4373-b442-f22977b97c56" providerId="ADAL" clId="{0F4CF3A8-4538-4027-A913-E39423714069}" dt="2024-01-08T21:05:35.451" v="75" actId="1076"/>
        <pc:sldMkLst>
          <pc:docMk/>
          <pc:sldMk cId="389854819" sldId="4683"/>
        </pc:sldMkLst>
        <pc:spChg chg="mod">
          <ac:chgData name="Marilyn Clark" userId="0db0ca44-6a5d-4373-b442-f22977b97c56" providerId="ADAL" clId="{0F4CF3A8-4538-4027-A913-E39423714069}" dt="2024-01-08T21:04:58.435" v="68" actId="20577"/>
          <ac:spMkLst>
            <pc:docMk/>
            <pc:sldMk cId="389854819" sldId="4683"/>
            <ac:spMk id="10" creationId="{51892D1C-D882-4697-855C-72D82610D4DE}"/>
          </ac:spMkLst>
        </pc:spChg>
        <pc:graphicFrameChg chg="del">
          <ac:chgData name="Marilyn Clark" userId="0db0ca44-6a5d-4373-b442-f22977b97c56" providerId="ADAL" clId="{0F4CF3A8-4538-4027-A913-E39423714069}" dt="2024-01-08T21:04:07.772" v="37" actId="478"/>
          <ac:graphicFrameMkLst>
            <pc:docMk/>
            <pc:sldMk cId="389854819" sldId="4683"/>
            <ac:graphicFrameMk id="2" creationId="{EB8D34BF-D9BD-7FBA-AB4F-E5FD1ADB7568}"/>
          </ac:graphicFrameMkLst>
        </pc:graphicFrameChg>
        <pc:graphicFrameChg chg="del">
          <ac:chgData name="Marilyn Clark" userId="0db0ca44-6a5d-4373-b442-f22977b97c56" providerId="ADAL" clId="{0F4CF3A8-4538-4027-A913-E39423714069}" dt="2024-01-08T21:05:10.664" v="69" actId="478"/>
          <ac:graphicFrameMkLst>
            <pc:docMk/>
            <pc:sldMk cId="389854819" sldId="4683"/>
            <ac:graphicFrameMk id="4" creationId="{E51BDB57-CB93-F109-AB82-2668E90D67D5}"/>
          </ac:graphicFrameMkLst>
        </pc:graphicFrameChg>
        <pc:graphicFrameChg chg="add mod modGraphic">
          <ac:chgData name="Marilyn Clark" userId="0db0ca44-6a5d-4373-b442-f22977b97c56" providerId="ADAL" clId="{0F4CF3A8-4538-4027-A913-E39423714069}" dt="2024-01-08T21:04:49.278" v="42" actId="2164"/>
          <ac:graphicFrameMkLst>
            <pc:docMk/>
            <pc:sldMk cId="389854819" sldId="4683"/>
            <ac:graphicFrameMk id="5" creationId="{7CCB902D-DC52-2549-CCC8-58EF4BD2469B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05:31.554" v="74" actId="167"/>
          <ac:graphicFrameMkLst>
            <pc:docMk/>
            <pc:sldMk cId="389854819" sldId="4683"/>
            <ac:graphicFrameMk id="6" creationId="{E51BDB57-CB93-F109-AB82-2668E90D67D5}"/>
          </ac:graphicFrameMkLst>
        </pc:graphicFrameChg>
        <pc:cxnChg chg="mod">
          <ac:chgData name="Marilyn Clark" userId="0db0ca44-6a5d-4373-b442-f22977b97c56" providerId="ADAL" clId="{0F4CF3A8-4538-4027-A913-E39423714069}" dt="2024-01-08T21:05:35.451" v="75" actId="1076"/>
          <ac:cxnSpMkLst>
            <pc:docMk/>
            <pc:sldMk cId="389854819" sldId="4683"/>
            <ac:cxnSpMk id="9" creationId="{E934C335-ADBF-EE53-7B57-FCECD6B33954}"/>
          </ac:cxnSpMkLst>
        </pc:cxnChg>
      </pc:sldChg>
      <pc:sldChg chg="addSp delSp modSp mod">
        <pc:chgData name="Marilyn Clark" userId="0db0ca44-6a5d-4373-b442-f22977b97c56" providerId="ADAL" clId="{0F4CF3A8-4538-4027-A913-E39423714069}" dt="2024-01-08T21:20:19.055" v="133" actId="14100"/>
        <pc:sldMkLst>
          <pc:docMk/>
          <pc:sldMk cId="3697542591" sldId="4684"/>
        </pc:sldMkLst>
        <pc:graphicFrameChg chg="add mod modGraphic">
          <ac:chgData name="Marilyn Clark" userId="0db0ca44-6a5d-4373-b442-f22977b97c56" providerId="ADAL" clId="{0F4CF3A8-4538-4027-A913-E39423714069}" dt="2024-01-08T21:19:25.647" v="117" actId="14100"/>
          <ac:graphicFrameMkLst>
            <pc:docMk/>
            <pc:sldMk cId="3697542591" sldId="4684"/>
            <ac:graphicFrameMk id="2" creationId="{03C7F229-A410-4638-934B-7B06EC61EEBF}"/>
          </ac:graphicFrameMkLst>
        </pc:graphicFrameChg>
        <pc:graphicFrameChg chg="del">
          <ac:chgData name="Marilyn Clark" userId="0db0ca44-6a5d-4373-b442-f22977b97c56" providerId="ADAL" clId="{0F4CF3A8-4538-4027-A913-E39423714069}" dt="2024-01-08T21:19:07.613" v="113" actId="478"/>
          <ac:graphicFrameMkLst>
            <pc:docMk/>
            <pc:sldMk cId="3697542591" sldId="4684"/>
            <ac:graphicFrameMk id="4" creationId="{C8E6826D-E091-A659-A1B2-6D5DF5F03EAA}"/>
          </ac:graphicFrameMkLst>
        </pc:graphicFrameChg>
        <pc:graphicFrameChg chg="del">
          <ac:chgData name="Marilyn Clark" userId="0db0ca44-6a5d-4373-b442-f22977b97c56" providerId="ADAL" clId="{0F4CF3A8-4538-4027-A913-E39423714069}" dt="2024-01-08T21:19:11.156" v="114" actId="478"/>
          <ac:graphicFrameMkLst>
            <pc:docMk/>
            <pc:sldMk cId="3697542591" sldId="4684"/>
            <ac:graphicFrameMk id="5" creationId="{C4F40E01-8520-919D-9CD0-70A008B3D66F}"/>
          </ac:graphicFrameMkLst>
        </pc:graphicFrameChg>
        <pc:graphicFrameChg chg="del">
          <ac:chgData name="Marilyn Clark" userId="0db0ca44-6a5d-4373-b442-f22977b97c56" providerId="ADAL" clId="{0F4CF3A8-4538-4027-A913-E39423714069}" dt="2024-01-08T21:19:49.665" v="123" actId="478"/>
          <ac:graphicFrameMkLst>
            <pc:docMk/>
            <pc:sldMk cId="3697542591" sldId="4684"/>
            <ac:graphicFrameMk id="6" creationId="{2145A80A-22FD-8F1A-745D-DC36F14B50B8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0:03.518" v="128" actId="478"/>
          <ac:graphicFrameMkLst>
            <pc:docMk/>
            <pc:sldMk cId="3697542591" sldId="4684"/>
            <ac:graphicFrameMk id="7" creationId="{ED38085C-0738-F31D-54D8-1DC7B3302B0F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19:45.068" v="122" actId="14100"/>
          <ac:graphicFrameMkLst>
            <pc:docMk/>
            <pc:sldMk cId="3697542591" sldId="4684"/>
            <ac:graphicFrameMk id="8" creationId="{C4F40E01-8520-919D-9CD0-70A008B3D66F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20:01.111" v="127" actId="14100"/>
          <ac:graphicFrameMkLst>
            <pc:docMk/>
            <pc:sldMk cId="3697542591" sldId="4684"/>
            <ac:graphicFrameMk id="9" creationId="{2145A80A-22FD-8F1A-745D-DC36F14B50B8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20:19.055" v="133" actId="14100"/>
          <ac:graphicFrameMkLst>
            <pc:docMk/>
            <pc:sldMk cId="3697542591" sldId="4684"/>
            <ac:graphicFrameMk id="10" creationId="{ED38085C-0738-F31D-54D8-1DC7B3302B0F}"/>
          </ac:graphicFrameMkLst>
        </pc:graphicFrameChg>
      </pc:sldChg>
      <pc:sldChg chg="addSp delSp modSp mod">
        <pc:chgData name="Marilyn Clark" userId="0db0ca44-6a5d-4373-b442-f22977b97c56" providerId="ADAL" clId="{0F4CF3A8-4538-4027-A913-E39423714069}" dt="2024-01-08T21:21:54.255" v="153" actId="167"/>
        <pc:sldMkLst>
          <pc:docMk/>
          <pc:sldMk cId="1622141872" sldId="4685"/>
        </pc:sldMkLst>
        <pc:spChg chg="mod">
          <ac:chgData name="Marilyn Clark" userId="0db0ca44-6a5d-4373-b442-f22977b97c56" providerId="ADAL" clId="{0F4CF3A8-4538-4027-A913-E39423714069}" dt="2024-01-08T21:21:12.403" v="144" actId="20577"/>
          <ac:spMkLst>
            <pc:docMk/>
            <pc:sldMk cId="1622141872" sldId="4685"/>
            <ac:spMk id="8" creationId="{80208708-C516-4195-7BC0-AF3EA59354D7}"/>
          </ac:spMkLst>
        </pc:spChg>
        <pc:graphicFrameChg chg="del">
          <ac:chgData name="Marilyn Clark" userId="0db0ca44-6a5d-4373-b442-f22977b97c56" providerId="ADAL" clId="{0F4CF3A8-4538-4027-A913-E39423714069}" dt="2024-01-08T21:21:03.316" v="134" actId="478"/>
          <ac:graphicFrameMkLst>
            <pc:docMk/>
            <pc:sldMk cId="1622141872" sldId="4685"/>
            <ac:graphicFrameMk id="2" creationId="{A700490B-09D3-49BE-0ED8-7DA6D4639431}"/>
          </ac:graphicFrameMkLst>
        </pc:graphicFrameChg>
        <pc:graphicFrameChg chg="add mod modGraphic">
          <ac:chgData name="Marilyn Clark" userId="0db0ca44-6a5d-4373-b442-f22977b97c56" providerId="ADAL" clId="{0F4CF3A8-4538-4027-A913-E39423714069}" dt="2024-01-08T21:21:23.485" v="147" actId="14100"/>
          <ac:graphicFrameMkLst>
            <pc:docMk/>
            <pc:sldMk cId="1622141872" sldId="4685"/>
            <ac:graphicFrameMk id="4" creationId="{E2023E94-8DCA-C1BB-3D83-25966CA010A4}"/>
          </ac:graphicFrameMkLst>
        </pc:graphicFrameChg>
        <pc:graphicFrameChg chg="del">
          <ac:chgData name="Marilyn Clark" userId="0db0ca44-6a5d-4373-b442-f22977b97c56" providerId="ADAL" clId="{0F4CF3A8-4538-4027-A913-E39423714069}" dt="2024-01-08T21:21:06.002" v="135" actId="478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add mod">
          <ac:chgData name="Marilyn Clark" userId="0db0ca44-6a5d-4373-b442-f22977b97c56" providerId="ADAL" clId="{0F4CF3A8-4538-4027-A913-E39423714069}" dt="2024-01-08T21:21:54.255" v="153" actId="167"/>
          <ac:graphicFrameMkLst>
            <pc:docMk/>
            <pc:sldMk cId="1622141872" sldId="4685"/>
            <ac:graphicFrameMk id="7" creationId="{335F0C0C-98F5-491D-EE2D-CA370E9061E2}"/>
          </ac:graphicFrameMkLst>
        </pc:graphicFrameChg>
      </pc:sldChg>
      <pc:sldChg chg="addSp delSp modSp mod">
        <pc:chgData name="Marilyn Clark" userId="0db0ca44-6a5d-4373-b442-f22977b97c56" providerId="ADAL" clId="{0F4CF3A8-4538-4027-A913-E39423714069}" dt="2024-01-08T21:08:57.018" v="90" actId="20577"/>
        <pc:sldMkLst>
          <pc:docMk/>
          <pc:sldMk cId="3850072281" sldId="4686"/>
        </pc:sldMkLst>
        <pc:spChg chg="mod">
          <ac:chgData name="Marilyn Clark" userId="0db0ca44-6a5d-4373-b442-f22977b97c56" providerId="ADAL" clId="{0F4CF3A8-4538-4027-A913-E39423714069}" dt="2024-01-08T21:08:57.018" v="90" actId="20577"/>
          <ac:spMkLst>
            <pc:docMk/>
            <pc:sldMk cId="3850072281" sldId="4686"/>
            <ac:spMk id="10" creationId="{51892D1C-D882-4697-855C-72D82610D4DE}"/>
          </ac:spMkLst>
        </pc:spChg>
        <pc:picChg chg="add mod">
          <ac:chgData name="Marilyn Clark" userId="0db0ca44-6a5d-4373-b442-f22977b97c56" providerId="ADAL" clId="{0F4CF3A8-4538-4027-A913-E39423714069}" dt="2024-01-08T21:08:48.047" v="81" actId="1076"/>
          <ac:picMkLst>
            <pc:docMk/>
            <pc:sldMk cId="3850072281" sldId="4686"/>
            <ac:picMk id="4" creationId="{D6720DE9-CB7A-5241-BB6B-6523CD71B7AA}"/>
          </ac:picMkLst>
        </pc:picChg>
        <pc:picChg chg="del">
          <ac:chgData name="Marilyn Clark" userId="0db0ca44-6a5d-4373-b442-f22977b97c56" providerId="ADAL" clId="{0F4CF3A8-4538-4027-A913-E39423714069}" dt="2024-01-08T21:08:15.836" v="76" actId="478"/>
          <ac:picMkLst>
            <pc:docMk/>
            <pc:sldMk cId="3850072281" sldId="4686"/>
            <ac:picMk id="5" creationId="{90F39858-D5E8-F622-6EDB-5D8879ECEA06}"/>
          </ac:picMkLst>
        </pc:picChg>
      </pc:sldChg>
      <pc:sldChg chg="addSp delSp modSp mod">
        <pc:chgData name="Marilyn Clark" userId="0db0ca44-6a5d-4373-b442-f22977b97c56" providerId="ADAL" clId="{0F4CF3A8-4538-4027-A913-E39423714069}" dt="2024-01-08T21:23:41.264" v="185" actId="1076"/>
        <pc:sldMkLst>
          <pc:docMk/>
          <pc:sldMk cId="1835482467" sldId="4687"/>
        </pc:sldMkLst>
        <pc:spChg chg="mod">
          <ac:chgData name="Marilyn Clark" userId="0db0ca44-6a5d-4373-b442-f22977b97c56" providerId="ADAL" clId="{0F4CF3A8-4538-4027-A913-E39423714069}" dt="2024-01-08T21:23:26.600" v="180" actId="20577"/>
          <ac:spMkLst>
            <pc:docMk/>
            <pc:sldMk cId="1835482467" sldId="4687"/>
            <ac:spMk id="8" creationId="{80208708-C516-4195-7BC0-AF3EA59354D7}"/>
          </ac:spMkLst>
        </pc:spChg>
        <pc:picChg chg="add mod">
          <ac:chgData name="Marilyn Clark" userId="0db0ca44-6a5d-4373-b442-f22977b97c56" providerId="ADAL" clId="{0F4CF3A8-4538-4027-A913-E39423714069}" dt="2024-01-08T21:23:41.264" v="185" actId="1076"/>
          <ac:picMkLst>
            <pc:docMk/>
            <pc:sldMk cId="1835482467" sldId="4687"/>
            <ac:picMk id="4" creationId="{B3370EF2-D783-1BE4-A07F-BE2F1AE00C01}"/>
          </ac:picMkLst>
        </pc:picChg>
        <pc:picChg chg="del">
          <ac:chgData name="Marilyn Clark" userId="0db0ca44-6a5d-4373-b442-f22977b97c56" providerId="ADAL" clId="{0F4CF3A8-4538-4027-A913-E39423714069}" dt="2024-01-08T21:23:15.803" v="154" actId="478"/>
          <ac:picMkLst>
            <pc:docMk/>
            <pc:sldMk cId="1835482467" sldId="4687"/>
            <ac:picMk id="5" creationId="{59505005-3FD3-2907-C23E-D39EAE1E6D8F}"/>
          </ac:picMkLst>
        </pc:picChg>
      </pc:sldChg>
      <pc:sldChg chg="addSp delSp modSp mod">
        <pc:chgData name="Marilyn Clark" userId="0db0ca44-6a5d-4373-b442-f22977b97c56" providerId="ADAL" clId="{0F4CF3A8-4538-4027-A913-E39423714069}" dt="2024-01-08T21:26:34.321" v="225" actId="1076"/>
        <pc:sldMkLst>
          <pc:docMk/>
          <pc:sldMk cId="2960613581" sldId="4688"/>
        </pc:sldMkLst>
        <pc:spChg chg="mod">
          <ac:chgData name="Marilyn Clark" userId="0db0ca44-6a5d-4373-b442-f22977b97c56" providerId="ADAL" clId="{0F4CF3A8-4538-4027-A913-E39423714069}" dt="2024-01-08T21:26:20.939" v="220" actId="20577"/>
          <ac:spMkLst>
            <pc:docMk/>
            <pc:sldMk cId="2960613581" sldId="4688"/>
            <ac:spMk id="9" creationId="{C0B11F32-C754-672D-204E-22065B5D46E4}"/>
          </ac:spMkLst>
        </pc:spChg>
        <pc:picChg chg="add mod">
          <ac:chgData name="Marilyn Clark" userId="0db0ca44-6a5d-4373-b442-f22977b97c56" providerId="ADAL" clId="{0F4CF3A8-4538-4027-A913-E39423714069}" dt="2024-01-08T21:26:34.321" v="225" actId="1076"/>
          <ac:picMkLst>
            <pc:docMk/>
            <pc:sldMk cId="2960613581" sldId="4688"/>
            <ac:picMk id="4" creationId="{9EC7FB7B-CD2D-79ED-75F7-EA9540B27898}"/>
          </ac:picMkLst>
        </pc:picChg>
        <pc:picChg chg="del">
          <ac:chgData name="Marilyn Clark" userId="0db0ca44-6a5d-4373-b442-f22977b97c56" providerId="ADAL" clId="{0F4CF3A8-4538-4027-A913-E39423714069}" dt="2024-01-08T21:26:15.287" v="211" actId="478"/>
          <ac:picMkLst>
            <pc:docMk/>
            <pc:sldMk cId="2960613581" sldId="4688"/>
            <ac:picMk id="5" creationId="{BFD0E1A1-8BB4-7D89-399F-249BFFB075AB}"/>
          </ac:picMkLst>
        </pc:picChg>
      </pc:sldChg>
      <pc:sldChg chg="delSp modSp mod">
        <pc:chgData name="Marilyn Clark" userId="0db0ca44-6a5d-4373-b442-f22977b97c56" providerId="ADAL" clId="{0F4CF3A8-4538-4027-A913-E39423714069}" dt="2024-01-08T21:41:57.623" v="274" actId="20577"/>
        <pc:sldMkLst>
          <pc:docMk/>
          <pc:sldMk cId="3731616709" sldId="4689"/>
        </pc:sldMkLst>
        <pc:spChg chg="mod">
          <ac:chgData name="Marilyn Clark" userId="0db0ca44-6a5d-4373-b442-f22977b97c56" providerId="ADAL" clId="{0F4CF3A8-4538-4027-A913-E39423714069}" dt="2024-01-08T21:41:57.623" v="274" actId="20577"/>
          <ac:spMkLst>
            <pc:docMk/>
            <pc:sldMk cId="3731616709" sldId="4689"/>
            <ac:spMk id="2" creationId="{90542F7C-AAA7-B58A-FE6E-9E500E1E9E95}"/>
          </ac:spMkLst>
        </pc:spChg>
        <pc:picChg chg="del">
          <ac:chgData name="Marilyn Clark" userId="0db0ca44-6a5d-4373-b442-f22977b97c56" providerId="ADAL" clId="{0F4CF3A8-4538-4027-A913-E39423714069}" dt="2024-01-08T21:41:52.906" v="266" actId="478"/>
          <ac:picMkLst>
            <pc:docMk/>
            <pc:sldMk cId="3731616709" sldId="4689"/>
            <ac:picMk id="5" creationId="{A5D4BFBF-516E-28AB-2742-6E8637714101}"/>
          </ac:picMkLst>
        </pc:picChg>
      </pc:sldChg>
    </pc:docChg>
  </pc:docChgLst>
  <pc:docChgLst>
    <pc:chgData name="Marilyn Clark" userId="0db0ca44-6a5d-4373-b442-f22977b97c56" providerId="ADAL" clId="{577E40C3-CDA2-40B3-8293-1234C21FCD93}"/>
    <pc:docChg chg="undo custSel addSld delSld modSld">
      <pc:chgData name="Marilyn Clark" userId="0db0ca44-6a5d-4373-b442-f22977b97c56" providerId="ADAL" clId="{577E40C3-CDA2-40B3-8293-1234C21FCD93}" dt="2024-02-07T17:36:20.575" v="681" actId="20577"/>
      <pc:docMkLst>
        <pc:docMk/>
      </pc:docMkLst>
      <pc:sldChg chg="modSp mod">
        <pc:chgData name="Marilyn Clark" userId="0db0ca44-6a5d-4373-b442-f22977b97c56" providerId="ADAL" clId="{577E40C3-CDA2-40B3-8293-1234C21FCD93}" dt="2024-02-05T18:58:57.916" v="12" actId="20577"/>
        <pc:sldMkLst>
          <pc:docMk/>
          <pc:sldMk cId="474119168" sldId="256"/>
        </pc:sldMkLst>
        <pc:spChg chg="mod">
          <ac:chgData name="Marilyn Clark" userId="0db0ca44-6a5d-4373-b442-f22977b97c56" providerId="ADAL" clId="{577E40C3-CDA2-40B3-8293-1234C21FCD93}" dt="2024-02-05T18:58:57.916" v="12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 mod">
        <pc:chgData name="Marilyn Clark" userId="0db0ca44-6a5d-4373-b442-f22977b97c56" providerId="ADAL" clId="{577E40C3-CDA2-40B3-8293-1234C21FCD93}" dt="2024-02-05T19:05:57.478" v="40" actId="1076"/>
        <pc:sldMkLst>
          <pc:docMk/>
          <pc:sldMk cId="2081960797" sldId="257"/>
        </pc:sldMkLst>
        <pc:graphicFrameChg chg="del">
          <ac:chgData name="Marilyn Clark" userId="0db0ca44-6a5d-4373-b442-f22977b97c56" providerId="ADAL" clId="{577E40C3-CDA2-40B3-8293-1234C21FCD93}" dt="2024-02-05T19:00:49.064" v="13" actId="478"/>
          <ac:graphicFrameMkLst>
            <pc:docMk/>
            <pc:sldMk cId="2081960797" sldId="257"/>
            <ac:graphicFrameMk id="2" creationId="{2ACB7BD8-244E-5CFD-3446-33FD14606851}"/>
          </ac:graphicFrameMkLst>
        </pc:graphicFrameChg>
        <pc:graphicFrameChg chg="del">
          <ac:chgData name="Marilyn Clark" userId="0db0ca44-6a5d-4373-b442-f22977b97c56" providerId="ADAL" clId="{577E40C3-CDA2-40B3-8293-1234C21FCD93}" dt="2024-02-05T19:03:12.160" v="19" actId="478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add mod modGraphic">
          <ac:chgData name="Marilyn Clark" userId="0db0ca44-6a5d-4373-b442-f22977b97c56" providerId="ADAL" clId="{577E40C3-CDA2-40B3-8293-1234C21FCD93}" dt="2024-02-05T19:01:22.561" v="18" actId="1076"/>
          <ac:graphicFrameMkLst>
            <pc:docMk/>
            <pc:sldMk cId="2081960797" sldId="257"/>
            <ac:graphicFrameMk id="5" creationId="{29042291-BD17-8AE2-F142-F207D3761EDE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19:03:33.091" v="24" actId="14100"/>
          <ac:graphicFrameMkLst>
            <pc:docMk/>
            <pc:sldMk cId="2081960797" sldId="257"/>
            <ac:graphicFrameMk id="6" creationId="{8B478607-7DF2-E006-E56A-727C635760ED}"/>
          </ac:graphicFrameMkLst>
        </pc:graphicFrameChg>
        <pc:graphicFrameChg chg="del">
          <ac:chgData name="Marilyn Clark" userId="0db0ca44-6a5d-4373-b442-f22977b97c56" providerId="ADAL" clId="{577E40C3-CDA2-40B3-8293-1234C21FCD93}" dt="2024-02-05T19:04:56.996" v="25" actId="478"/>
          <ac:graphicFrameMkLst>
            <pc:docMk/>
            <pc:sldMk cId="2081960797" sldId="257"/>
            <ac:graphicFrameMk id="8" creationId="{8CCF3A4B-1E7E-13F8-FFF9-CED1445731B1}"/>
          </ac:graphicFrameMkLst>
        </pc:graphicFrameChg>
        <pc:graphicFrameChg chg="del">
          <ac:chgData name="Marilyn Clark" userId="0db0ca44-6a5d-4373-b442-f22977b97c56" providerId="ADAL" clId="{577E40C3-CDA2-40B3-8293-1234C21FCD93}" dt="2024-02-05T19:05:26.295" v="32" actId="478"/>
          <ac:graphicFrameMkLst>
            <pc:docMk/>
            <pc:sldMk cId="2081960797" sldId="257"/>
            <ac:graphicFrameMk id="9" creationId="{89E3CBFF-5A3C-8B87-5E95-E0E3AA0CF371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19:05:14.698" v="31" actId="14100"/>
          <ac:graphicFrameMkLst>
            <pc:docMk/>
            <pc:sldMk cId="2081960797" sldId="257"/>
            <ac:graphicFrameMk id="10" creationId="{8CCF3A4B-1E7E-13F8-FFF9-CED1445731B1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19:05:48.058" v="39" actId="167"/>
          <ac:graphicFrameMkLst>
            <pc:docMk/>
            <pc:sldMk cId="2081960797" sldId="257"/>
            <ac:graphicFrameMk id="11" creationId="{89E3CBFF-5A3C-8B87-5E95-E0E3AA0CF371}"/>
          </ac:graphicFrameMkLst>
        </pc:graphicFrameChg>
        <pc:cxnChg chg="mod">
          <ac:chgData name="Marilyn Clark" userId="0db0ca44-6a5d-4373-b442-f22977b97c56" providerId="ADAL" clId="{577E40C3-CDA2-40B3-8293-1234C21FCD93}" dt="2024-02-05T19:05:57.478" v="40" actId="1076"/>
          <ac:cxnSpMkLst>
            <pc:docMk/>
            <pc:sldMk cId="2081960797" sldId="257"/>
            <ac:cxnSpMk id="7" creationId="{B3F781F3-1F34-F54A-2BAF-2BF83B3D1DCA}"/>
          </ac:cxnSpMkLst>
        </pc:cxnChg>
      </pc:sldChg>
      <pc:sldChg chg="addSp delSp modSp mod">
        <pc:chgData name="Marilyn Clark" userId="0db0ca44-6a5d-4373-b442-f22977b97c56" providerId="ADAL" clId="{577E40C3-CDA2-40B3-8293-1234C21FCD93}" dt="2024-02-05T20:50:49.391" v="152" actId="167"/>
        <pc:sldMkLst>
          <pc:docMk/>
          <pc:sldMk cId="1632900656" sldId="4666"/>
        </pc:sldMkLst>
        <pc:graphicFrameChg chg="del">
          <ac:chgData name="Marilyn Clark" userId="0db0ca44-6a5d-4373-b442-f22977b97c56" providerId="ADAL" clId="{577E40C3-CDA2-40B3-8293-1234C21FCD93}" dt="2024-02-05T19:54:38.567" v="126" actId="478"/>
          <ac:graphicFrameMkLst>
            <pc:docMk/>
            <pc:sldMk cId="1632900656" sldId="4666"/>
            <ac:graphicFrameMk id="2" creationId="{F6D050AF-5413-D23C-4B61-C585EDB137CC}"/>
          </ac:graphicFrameMkLst>
        </pc:graphicFrameChg>
        <pc:graphicFrameChg chg="del">
          <ac:chgData name="Marilyn Clark" userId="0db0ca44-6a5d-4373-b442-f22977b97c56" providerId="ADAL" clId="{577E40C3-CDA2-40B3-8293-1234C21FCD93}" dt="2024-02-05T19:55:36.538" v="131" actId="478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del">
          <ac:chgData name="Marilyn Clark" userId="0db0ca44-6a5d-4373-b442-f22977b97c56" providerId="ADAL" clId="{577E40C3-CDA2-40B3-8293-1234C21FCD93}" dt="2024-02-05T20:49:45.157" v="138" actId="478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del">
          <ac:chgData name="Marilyn Clark" userId="0db0ca44-6a5d-4373-b442-f22977b97c56" providerId="ADAL" clId="{577E40C3-CDA2-40B3-8293-1234C21FCD93}" dt="2024-02-05T20:50:18.733" v="146" actId="478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add mod modGraphic">
          <ac:chgData name="Marilyn Clark" userId="0db0ca44-6a5d-4373-b442-f22977b97c56" providerId="ADAL" clId="{577E40C3-CDA2-40B3-8293-1234C21FCD93}" dt="2024-02-05T19:54:59.196" v="130" actId="14100"/>
          <ac:graphicFrameMkLst>
            <pc:docMk/>
            <pc:sldMk cId="1632900656" sldId="4666"/>
            <ac:graphicFrameMk id="8" creationId="{E8EEE9F5-C889-3105-133C-F0EDF11E12B6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0:49:38.839" v="137" actId="14100"/>
          <ac:graphicFrameMkLst>
            <pc:docMk/>
            <pc:sldMk cId="1632900656" sldId="4666"/>
            <ac:graphicFrameMk id="9" creationId="{83BCA1A9-F696-AE44-9196-28EE4D64A258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0:50:15.024" v="145" actId="14100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0:50:49.391" v="152" actId="167"/>
          <ac:graphicFrameMkLst>
            <pc:docMk/>
            <pc:sldMk cId="1632900656" sldId="4666"/>
            <ac:graphicFrameMk id="11" creationId="{E8531E48-82A6-4EC6-4769-33BD984A5507}"/>
          </ac:graphicFrameMkLst>
        </pc:graphicFrameChg>
      </pc:sldChg>
      <pc:sldChg chg="modSp mod">
        <pc:chgData name="Marilyn Clark" userId="0db0ca44-6a5d-4373-b442-f22977b97c56" providerId="ADAL" clId="{577E40C3-CDA2-40B3-8293-1234C21FCD93}" dt="2024-02-07T17:36:20.575" v="681" actId="20577"/>
        <pc:sldMkLst>
          <pc:docMk/>
          <pc:sldMk cId="443848230" sldId="4667"/>
        </pc:sldMkLst>
        <pc:spChg chg="mod">
          <ac:chgData name="Marilyn Clark" userId="0db0ca44-6a5d-4373-b442-f22977b97c56" providerId="ADAL" clId="{577E40C3-CDA2-40B3-8293-1234C21FCD93}" dt="2024-02-07T17:36:20.575" v="681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addSp modSp mod">
        <pc:chgData name="Marilyn Clark" userId="0db0ca44-6a5d-4373-b442-f22977b97c56" providerId="ADAL" clId="{577E40C3-CDA2-40B3-8293-1234C21FCD93}" dt="2024-02-07T16:21:28.782" v="524" actId="1076"/>
        <pc:sldMkLst>
          <pc:docMk/>
          <pc:sldMk cId="388902937" sldId="4670"/>
        </pc:sldMkLst>
        <pc:spChg chg="mod">
          <ac:chgData name="Marilyn Clark" userId="0db0ca44-6a5d-4373-b442-f22977b97c56" providerId="ADAL" clId="{577E40C3-CDA2-40B3-8293-1234C21FCD93}" dt="2024-02-07T16:21:27.264" v="523" actId="1076"/>
          <ac:spMkLst>
            <pc:docMk/>
            <pc:sldMk cId="388902937" sldId="4670"/>
            <ac:spMk id="7" creationId="{5636C048-27B3-8BF5-7430-FDCF5CEBCDB3}"/>
          </ac:spMkLst>
        </pc:spChg>
        <pc:picChg chg="add mod">
          <ac:chgData name="Marilyn Clark" userId="0db0ca44-6a5d-4373-b442-f22977b97c56" providerId="ADAL" clId="{577E40C3-CDA2-40B3-8293-1234C21FCD93}" dt="2024-02-07T16:21:28.782" v="524" actId="1076"/>
          <ac:picMkLst>
            <pc:docMk/>
            <pc:sldMk cId="388902937" sldId="4670"/>
            <ac:picMk id="3" creationId="{BC23418D-845B-2B51-C3E0-8D5E0A8C6074}"/>
          </ac:picMkLst>
        </pc:picChg>
      </pc:sldChg>
      <pc:sldChg chg="addSp delSp modSp mod">
        <pc:chgData name="Marilyn Clark" userId="0db0ca44-6a5d-4373-b442-f22977b97c56" providerId="ADAL" clId="{577E40C3-CDA2-40B3-8293-1234C21FCD93}" dt="2024-02-07T15:01:25.188" v="327" actId="1076"/>
        <pc:sldMkLst>
          <pc:docMk/>
          <pc:sldMk cId="1748044425" sldId="4677"/>
        </pc:sldMkLst>
        <pc:spChg chg="mod">
          <ac:chgData name="Marilyn Clark" userId="0db0ca44-6a5d-4373-b442-f22977b97c56" providerId="ADAL" clId="{577E40C3-CDA2-40B3-8293-1234C21FCD93}" dt="2024-02-05T21:08:19.745" v="310" actId="20577"/>
          <ac:spMkLst>
            <pc:docMk/>
            <pc:sldMk cId="1748044425" sldId="4677"/>
            <ac:spMk id="7" creationId="{B3D3CA46-2CEE-E9FB-3334-193B9FB64BC1}"/>
          </ac:spMkLst>
        </pc:spChg>
        <pc:graphicFrameChg chg="add mod modGraphic">
          <ac:chgData name="Marilyn Clark" userId="0db0ca44-6a5d-4373-b442-f22977b97c56" providerId="ADAL" clId="{577E40C3-CDA2-40B3-8293-1234C21FCD93}" dt="2024-02-07T15:00:36.999" v="316" actId="1076"/>
          <ac:graphicFrameMkLst>
            <pc:docMk/>
            <pc:sldMk cId="1748044425" sldId="4677"/>
            <ac:graphicFrameMk id="2" creationId="{6B927976-9F0A-3735-AEE2-D0AAE4F8A96C}"/>
          </ac:graphicFrameMkLst>
        </pc:graphicFrameChg>
        <pc:graphicFrameChg chg="add mod">
          <ac:chgData name="Marilyn Clark" userId="0db0ca44-6a5d-4373-b442-f22977b97c56" providerId="ADAL" clId="{577E40C3-CDA2-40B3-8293-1234C21FCD93}" dt="2024-02-07T15:00:52.270" v="319" actId="14100"/>
          <ac:graphicFrameMkLst>
            <pc:docMk/>
            <pc:sldMk cId="1748044425" sldId="4677"/>
            <ac:graphicFrameMk id="3" creationId="{C2D537CA-0A8E-427C-ABB0-1129186CA51C}"/>
          </ac:graphicFrameMkLst>
        </pc:graphicFrameChg>
        <pc:graphicFrameChg chg="add mod">
          <ac:chgData name="Marilyn Clark" userId="0db0ca44-6a5d-4373-b442-f22977b97c56" providerId="ADAL" clId="{577E40C3-CDA2-40B3-8293-1234C21FCD93}" dt="2024-02-07T15:01:08.214" v="323" actId="14100"/>
          <ac:graphicFrameMkLst>
            <pc:docMk/>
            <pc:sldMk cId="1748044425" sldId="4677"/>
            <ac:graphicFrameMk id="4" creationId="{F1D39648-3E5B-1E5A-42D2-F7D4059BED6C}"/>
          </ac:graphicFrameMkLst>
        </pc:graphicFrameChg>
        <pc:graphicFrameChg chg="add mod">
          <ac:chgData name="Marilyn Clark" userId="0db0ca44-6a5d-4373-b442-f22977b97c56" providerId="ADAL" clId="{577E40C3-CDA2-40B3-8293-1234C21FCD93}" dt="2024-02-07T15:01:25.188" v="327" actId="1076"/>
          <ac:graphicFrameMkLst>
            <pc:docMk/>
            <pc:sldMk cId="1748044425" sldId="4677"/>
            <ac:graphicFrameMk id="5" creationId="{A74DCF68-EDE5-972A-DCFF-D355A03097D5}"/>
          </ac:graphicFrameMkLst>
        </pc:graphicFrameChg>
        <pc:graphicFrameChg chg="del modGraphic">
          <ac:chgData name="Marilyn Clark" userId="0db0ca44-6a5d-4373-b442-f22977b97c56" providerId="ADAL" clId="{577E40C3-CDA2-40B3-8293-1234C21FCD93}" dt="2024-02-05T21:07:47.749" v="291" actId="478"/>
          <ac:graphicFrameMkLst>
            <pc:docMk/>
            <pc:sldMk cId="1748044425" sldId="4677"/>
            <ac:graphicFrameMk id="8" creationId="{346AB0B7-15B1-AA3D-C9B5-93C85B62E7DD}"/>
          </ac:graphicFrameMkLst>
        </pc:graphicFrameChg>
      </pc:sldChg>
      <pc:sldChg chg="addSp modSp mod">
        <pc:chgData name="Marilyn Clark" userId="0db0ca44-6a5d-4373-b442-f22977b97c56" providerId="ADAL" clId="{577E40C3-CDA2-40B3-8293-1234C21FCD93}" dt="2024-02-07T15:09:31.930" v="456" actId="1076"/>
        <pc:sldMkLst>
          <pc:docMk/>
          <pc:sldMk cId="1559242072" sldId="4681"/>
        </pc:sldMkLst>
        <pc:spChg chg="add mod">
          <ac:chgData name="Marilyn Clark" userId="0db0ca44-6a5d-4373-b442-f22977b97c56" providerId="ADAL" clId="{577E40C3-CDA2-40B3-8293-1234C21FCD93}" dt="2024-02-07T15:09:31.930" v="456" actId="1076"/>
          <ac:spMkLst>
            <pc:docMk/>
            <pc:sldMk cId="1559242072" sldId="4681"/>
            <ac:spMk id="4" creationId="{3DD57334-C94F-3770-E7E1-7F965A95F55D}"/>
          </ac:spMkLst>
        </pc:spChg>
      </pc:sldChg>
      <pc:sldChg chg="addSp delSp modSp mod">
        <pc:chgData name="Marilyn Clark" userId="0db0ca44-6a5d-4373-b442-f22977b97c56" providerId="ADAL" clId="{577E40C3-CDA2-40B3-8293-1234C21FCD93}" dt="2024-02-05T21:07:10.168" v="276" actId="14100"/>
        <pc:sldMkLst>
          <pc:docMk/>
          <pc:sldMk cId="1777825921" sldId="4682"/>
        </pc:sldMkLst>
        <pc:graphicFrameChg chg="del">
          <ac:chgData name="Marilyn Clark" userId="0db0ca44-6a5d-4373-b442-f22977b97c56" providerId="ADAL" clId="{577E40C3-CDA2-40B3-8293-1234C21FCD93}" dt="2024-02-05T21:04:25.013" v="247" actId="478"/>
          <ac:graphicFrameMkLst>
            <pc:docMk/>
            <pc:sldMk cId="1777825921" sldId="4682"/>
            <ac:graphicFrameMk id="2" creationId="{8454B2A3-839D-6CA5-F71F-29B80A3D550F}"/>
          </ac:graphicFrameMkLst>
        </pc:graphicFrameChg>
        <pc:graphicFrameChg chg="add mod modGraphic">
          <ac:chgData name="Marilyn Clark" userId="0db0ca44-6a5d-4373-b442-f22977b97c56" providerId="ADAL" clId="{577E40C3-CDA2-40B3-8293-1234C21FCD93}" dt="2024-02-05T21:04:49.522" v="251" actId="1076"/>
          <ac:graphicFrameMkLst>
            <pc:docMk/>
            <pc:sldMk cId="1777825921" sldId="4682"/>
            <ac:graphicFrameMk id="4" creationId="{683A77D8-F557-5DAE-259B-C00F20798440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1:05:54.226" v="257" actId="1076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del">
          <ac:chgData name="Marilyn Clark" userId="0db0ca44-6a5d-4373-b442-f22977b97c56" providerId="ADAL" clId="{577E40C3-CDA2-40B3-8293-1234C21FCD93}" dt="2024-02-05T21:05:36.607" v="252" actId="478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1:06:24.870" v="265" actId="14100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1:07:10.168" v="276" actId="14100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del">
          <ac:chgData name="Marilyn Clark" userId="0db0ca44-6a5d-4373-b442-f22977b97c56" providerId="ADAL" clId="{577E40C3-CDA2-40B3-8293-1234C21FCD93}" dt="2024-02-05T21:06:01.852" v="258" actId="478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del">
          <ac:chgData name="Marilyn Clark" userId="0db0ca44-6a5d-4373-b442-f22977b97c56" providerId="ADAL" clId="{577E40C3-CDA2-40B3-8293-1234C21FCD93}" dt="2024-02-05T21:06:28.921" v="266" actId="478"/>
          <ac:graphicFrameMkLst>
            <pc:docMk/>
            <pc:sldMk cId="1777825921" sldId="4682"/>
            <ac:graphicFrameMk id="10" creationId="{7172AF01-7781-40B0-BDA7-84CA40F33DD1}"/>
          </ac:graphicFrameMkLst>
        </pc:graphicFrameChg>
      </pc:sldChg>
      <pc:sldChg chg="addSp delSp modSp mod">
        <pc:chgData name="Marilyn Clark" userId="0db0ca44-6a5d-4373-b442-f22977b97c56" providerId="ADAL" clId="{577E40C3-CDA2-40B3-8293-1234C21FCD93}" dt="2024-02-05T19:07:35.557" v="107" actId="20577"/>
        <pc:sldMkLst>
          <pc:docMk/>
          <pc:sldMk cId="389854819" sldId="4683"/>
        </pc:sldMkLst>
        <pc:spChg chg="mod">
          <ac:chgData name="Marilyn Clark" userId="0db0ca44-6a5d-4373-b442-f22977b97c56" providerId="ADAL" clId="{577E40C3-CDA2-40B3-8293-1234C21FCD93}" dt="2024-02-05T19:07:35.557" v="107" actId="20577"/>
          <ac:spMkLst>
            <pc:docMk/>
            <pc:sldMk cId="389854819" sldId="4683"/>
            <ac:spMk id="10" creationId="{51892D1C-D882-4697-855C-72D82610D4DE}"/>
          </ac:spMkLst>
        </pc:spChg>
        <pc:graphicFrameChg chg="add mod modGraphic">
          <ac:chgData name="Marilyn Clark" userId="0db0ca44-6a5d-4373-b442-f22977b97c56" providerId="ADAL" clId="{577E40C3-CDA2-40B3-8293-1234C21FCD93}" dt="2024-02-05T19:07:22.979" v="60" actId="1076"/>
          <ac:graphicFrameMkLst>
            <pc:docMk/>
            <pc:sldMk cId="389854819" sldId="4683"/>
            <ac:graphicFrameMk id="2" creationId="{24A4B4D5-3336-95D6-8C7D-20C40145CE3C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19:07:18.190" v="59" actId="167"/>
          <ac:graphicFrameMkLst>
            <pc:docMk/>
            <pc:sldMk cId="389854819" sldId="4683"/>
            <ac:graphicFrameMk id="4" creationId="{E51BDB57-CB93-F109-AB82-2668E90D67D5}"/>
          </ac:graphicFrameMkLst>
        </pc:graphicFrameChg>
        <pc:graphicFrameChg chg="del">
          <ac:chgData name="Marilyn Clark" userId="0db0ca44-6a5d-4373-b442-f22977b97c56" providerId="ADAL" clId="{577E40C3-CDA2-40B3-8293-1234C21FCD93}" dt="2024-02-05T19:06:13.834" v="41" actId="478"/>
          <ac:graphicFrameMkLst>
            <pc:docMk/>
            <pc:sldMk cId="389854819" sldId="4683"/>
            <ac:graphicFrameMk id="5" creationId="{7CCB902D-DC52-2549-CCC8-58EF4BD2469B}"/>
          </ac:graphicFrameMkLst>
        </pc:graphicFrameChg>
        <pc:graphicFrameChg chg="del">
          <ac:chgData name="Marilyn Clark" userId="0db0ca44-6a5d-4373-b442-f22977b97c56" providerId="ADAL" clId="{577E40C3-CDA2-40B3-8293-1234C21FCD93}" dt="2024-02-05T19:06:46.807" v="51" actId="478"/>
          <ac:graphicFrameMkLst>
            <pc:docMk/>
            <pc:sldMk cId="389854819" sldId="4683"/>
            <ac:graphicFrameMk id="6" creationId="{E51BDB57-CB93-F109-AB82-2668E90D67D5}"/>
          </ac:graphicFrameMkLst>
        </pc:graphicFrameChg>
      </pc:sldChg>
      <pc:sldChg chg="addSp delSp modSp mod">
        <pc:chgData name="Marilyn Clark" userId="0db0ca44-6a5d-4373-b442-f22977b97c56" providerId="ADAL" clId="{577E40C3-CDA2-40B3-8293-1234C21FCD93}" dt="2024-02-05T20:53:51.805" v="175" actId="1076"/>
        <pc:sldMkLst>
          <pc:docMk/>
          <pc:sldMk cId="3697542591" sldId="4684"/>
        </pc:sldMkLst>
        <pc:graphicFrameChg chg="del">
          <ac:chgData name="Marilyn Clark" userId="0db0ca44-6a5d-4373-b442-f22977b97c56" providerId="ADAL" clId="{577E40C3-CDA2-40B3-8293-1234C21FCD93}" dt="2024-02-05T20:51:12.640" v="153" actId="478"/>
          <ac:graphicFrameMkLst>
            <pc:docMk/>
            <pc:sldMk cId="3697542591" sldId="4684"/>
            <ac:graphicFrameMk id="2" creationId="{03C7F229-A410-4638-934B-7B06EC61EEBF}"/>
          </ac:graphicFrameMkLst>
        </pc:graphicFrameChg>
        <pc:graphicFrameChg chg="add mod modGraphic">
          <ac:chgData name="Marilyn Clark" userId="0db0ca44-6a5d-4373-b442-f22977b97c56" providerId="ADAL" clId="{577E40C3-CDA2-40B3-8293-1234C21FCD93}" dt="2024-02-05T20:51:28.560" v="156" actId="14100"/>
          <ac:graphicFrameMkLst>
            <pc:docMk/>
            <pc:sldMk cId="3697542591" sldId="4684"/>
            <ac:graphicFrameMk id="4" creationId="{163A49AF-2A6C-558E-20AC-60E8586E53F1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0:51:54.634" v="163" actId="14100"/>
          <ac:graphicFrameMkLst>
            <pc:docMk/>
            <pc:sldMk cId="3697542591" sldId="4684"/>
            <ac:graphicFrameMk id="5" creationId="{C4F40E01-8520-919D-9CD0-70A008B3D66F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0:53:25.905" v="169" actId="1076"/>
          <ac:graphicFrameMkLst>
            <pc:docMk/>
            <pc:sldMk cId="3697542591" sldId="4684"/>
            <ac:graphicFrameMk id="6" creationId="{2145A80A-22FD-8F1A-745D-DC36F14B50B8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0:53:51.805" v="175" actId="1076"/>
          <ac:graphicFrameMkLst>
            <pc:docMk/>
            <pc:sldMk cId="3697542591" sldId="4684"/>
            <ac:graphicFrameMk id="7" creationId="{ED38085C-0738-F31D-54D8-1DC7B3302B0F}"/>
          </ac:graphicFrameMkLst>
        </pc:graphicFrameChg>
        <pc:graphicFrameChg chg="del">
          <ac:chgData name="Marilyn Clark" userId="0db0ca44-6a5d-4373-b442-f22977b97c56" providerId="ADAL" clId="{577E40C3-CDA2-40B3-8293-1234C21FCD93}" dt="2024-02-05T20:51:33.297" v="157" actId="478"/>
          <ac:graphicFrameMkLst>
            <pc:docMk/>
            <pc:sldMk cId="3697542591" sldId="4684"/>
            <ac:graphicFrameMk id="8" creationId="{C4F40E01-8520-919D-9CD0-70A008B3D66F}"/>
          </ac:graphicFrameMkLst>
        </pc:graphicFrameChg>
        <pc:graphicFrameChg chg="del">
          <ac:chgData name="Marilyn Clark" userId="0db0ca44-6a5d-4373-b442-f22977b97c56" providerId="ADAL" clId="{577E40C3-CDA2-40B3-8293-1234C21FCD93}" dt="2024-02-05T20:51:59.328" v="164" actId="478"/>
          <ac:graphicFrameMkLst>
            <pc:docMk/>
            <pc:sldMk cId="3697542591" sldId="4684"/>
            <ac:graphicFrameMk id="9" creationId="{2145A80A-22FD-8F1A-745D-DC36F14B50B8}"/>
          </ac:graphicFrameMkLst>
        </pc:graphicFrameChg>
        <pc:graphicFrameChg chg="del">
          <ac:chgData name="Marilyn Clark" userId="0db0ca44-6a5d-4373-b442-f22977b97c56" providerId="ADAL" clId="{577E40C3-CDA2-40B3-8293-1234C21FCD93}" dt="2024-02-05T20:53:29.429" v="170" actId="478"/>
          <ac:graphicFrameMkLst>
            <pc:docMk/>
            <pc:sldMk cId="3697542591" sldId="4684"/>
            <ac:graphicFrameMk id="10" creationId="{ED38085C-0738-F31D-54D8-1DC7B3302B0F}"/>
          </ac:graphicFrameMkLst>
        </pc:graphicFrameChg>
      </pc:sldChg>
      <pc:sldChg chg="addSp delSp modSp mod">
        <pc:chgData name="Marilyn Clark" userId="0db0ca44-6a5d-4373-b442-f22977b97c56" providerId="ADAL" clId="{577E40C3-CDA2-40B3-8293-1234C21FCD93}" dt="2024-02-05T20:59:03.869" v="229" actId="167"/>
        <pc:sldMkLst>
          <pc:docMk/>
          <pc:sldMk cId="1622141872" sldId="4685"/>
        </pc:sldMkLst>
        <pc:spChg chg="mod">
          <ac:chgData name="Marilyn Clark" userId="0db0ca44-6a5d-4373-b442-f22977b97c56" providerId="ADAL" clId="{577E40C3-CDA2-40B3-8293-1234C21FCD93}" dt="2024-02-05T20:55:36.995" v="215" actId="20577"/>
          <ac:spMkLst>
            <pc:docMk/>
            <pc:sldMk cId="1622141872" sldId="4685"/>
            <ac:spMk id="8" creationId="{80208708-C516-4195-7BC0-AF3EA59354D7}"/>
          </ac:spMkLst>
        </pc:spChg>
        <pc:graphicFrameChg chg="add mod modGraphic">
          <ac:chgData name="Marilyn Clark" userId="0db0ca44-6a5d-4373-b442-f22977b97c56" providerId="ADAL" clId="{577E40C3-CDA2-40B3-8293-1234C21FCD93}" dt="2024-02-05T20:58:58.039" v="228" actId="1076"/>
          <ac:graphicFrameMkLst>
            <pc:docMk/>
            <pc:sldMk cId="1622141872" sldId="4685"/>
            <ac:graphicFrameMk id="2" creationId="{D4811857-92B0-8CF5-4BDA-D836A7902247}"/>
          </ac:graphicFrameMkLst>
        </pc:graphicFrameChg>
        <pc:graphicFrameChg chg="del">
          <ac:chgData name="Marilyn Clark" userId="0db0ca44-6a5d-4373-b442-f22977b97c56" providerId="ADAL" clId="{577E40C3-CDA2-40B3-8293-1234C21FCD93}" dt="2024-02-05T20:55:41.402" v="216" actId="478"/>
          <ac:graphicFrameMkLst>
            <pc:docMk/>
            <pc:sldMk cId="1622141872" sldId="4685"/>
            <ac:graphicFrameMk id="4" creationId="{E2023E94-8DCA-C1BB-3D83-25966CA010A4}"/>
          </ac:graphicFrameMkLst>
        </pc:graphicFrameChg>
        <pc:graphicFrameChg chg="add mod">
          <ac:chgData name="Marilyn Clark" userId="0db0ca44-6a5d-4373-b442-f22977b97c56" providerId="ADAL" clId="{577E40C3-CDA2-40B3-8293-1234C21FCD93}" dt="2024-02-05T20:59:03.869" v="229" actId="167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del">
          <ac:chgData name="Marilyn Clark" userId="0db0ca44-6a5d-4373-b442-f22977b97c56" providerId="ADAL" clId="{577E40C3-CDA2-40B3-8293-1234C21FCD93}" dt="2024-02-05T20:57:55.143" v="221" actId="478"/>
          <ac:graphicFrameMkLst>
            <pc:docMk/>
            <pc:sldMk cId="1622141872" sldId="4685"/>
            <ac:graphicFrameMk id="7" creationId="{335F0C0C-98F5-491D-EE2D-CA370E9061E2}"/>
          </ac:graphicFrameMkLst>
        </pc:graphicFrameChg>
      </pc:sldChg>
      <pc:sldChg chg="addSp delSp modSp mod">
        <pc:chgData name="Marilyn Clark" userId="0db0ca44-6a5d-4373-b442-f22977b97c56" providerId="ADAL" clId="{577E40C3-CDA2-40B3-8293-1234C21FCD93}" dt="2024-02-05T19:08:58.998" v="125" actId="20577"/>
        <pc:sldMkLst>
          <pc:docMk/>
          <pc:sldMk cId="3850072281" sldId="4686"/>
        </pc:sldMkLst>
        <pc:spChg chg="mod">
          <ac:chgData name="Marilyn Clark" userId="0db0ca44-6a5d-4373-b442-f22977b97c56" providerId="ADAL" clId="{577E40C3-CDA2-40B3-8293-1234C21FCD93}" dt="2024-02-05T19:08:58.998" v="125" actId="20577"/>
          <ac:spMkLst>
            <pc:docMk/>
            <pc:sldMk cId="3850072281" sldId="4686"/>
            <ac:spMk id="10" creationId="{51892D1C-D882-4697-855C-72D82610D4DE}"/>
          </ac:spMkLst>
        </pc:spChg>
        <pc:picChg chg="del">
          <ac:chgData name="Marilyn Clark" userId="0db0ca44-6a5d-4373-b442-f22977b97c56" providerId="ADAL" clId="{577E40C3-CDA2-40B3-8293-1234C21FCD93}" dt="2024-02-05T19:08:09.453" v="108" actId="478"/>
          <ac:picMkLst>
            <pc:docMk/>
            <pc:sldMk cId="3850072281" sldId="4686"/>
            <ac:picMk id="4" creationId="{D6720DE9-CB7A-5241-BB6B-6523CD71B7AA}"/>
          </ac:picMkLst>
        </pc:picChg>
        <pc:picChg chg="add mod">
          <ac:chgData name="Marilyn Clark" userId="0db0ca44-6a5d-4373-b442-f22977b97c56" providerId="ADAL" clId="{577E40C3-CDA2-40B3-8293-1234C21FCD93}" dt="2024-02-05T19:08:50.859" v="112" actId="1076"/>
          <ac:picMkLst>
            <pc:docMk/>
            <pc:sldMk cId="3850072281" sldId="4686"/>
            <ac:picMk id="5" creationId="{C6A07EBA-5DF3-A31D-9678-9CEB866CC31D}"/>
          </ac:picMkLst>
        </pc:picChg>
      </pc:sldChg>
      <pc:sldChg chg="addSp delSp modSp mod">
        <pc:chgData name="Marilyn Clark" userId="0db0ca44-6a5d-4373-b442-f22977b97c56" providerId="ADAL" clId="{577E40C3-CDA2-40B3-8293-1234C21FCD93}" dt="2024-02-05T21:01:56.590" v="246" actId="1076"/>
        <pc:sldMkLst>
          <pc:docMk/>
          <pc:sldMk cId="1835482467" sldId="4687"/>
        </pc:sldMkLst>
        <pc:spChg chg="mod">
          <ac:chgData name="Marilyn Clark" userId="0db0ca44-6a5d-4373-b442-f22977b97c56" providerId="ADAL" clId="{577E40C3-CDA2-40B3-8293-1234C21FCD93}" dt="2024-02-05T21:01:39.094" v="242" actId="20577"/>
          <ac:spMkLst>
            <pc:docMk/>
            <pc:sldMk cId="1835482467" sldId="4687"/>
            <ac:spMk id="8" creationId="{80208708-C516-4195-7BC0-AF3EA59354D7}"/>
          </ac:spMkLst>
        </pc:spChg>
        <pc:picChg chg="del">
          <ac:chgData name="Marilyn Clark" userId="0db0ca44-6a5d-4373-b442-f22977b97c56" providerId="ADAL" clId="{577E40C3-CDA2-40B3-8293-1234C21FCD93}" dt="2024-02-05T21:01:31.761" v="230" actId="478"/>
          <ac:picMkLst>
            <pc:docMk/>
            <pc:sldMk cId="1835482467" sldId="4687"/>
            <ac:picMk id="4" creationId="{B3370EF2-D783-1BE4-A07F-BE2F1AE00C01}"/>
          </ac:picMkLst>
        </pc:picChg>
        <pc:picChg chg="add mod">
          <ac:chgData name="Marilyn Clark" userId="0db0ca44-6a5d-4373-b442-f22977b97c56" providerId="ADAL" clId="{577E40C3-CDA2-40B3-8293-1234C21FCD93}" dt="2024-02-05T21:01:56.590" v="246" actId="1076"/>
          <ac:picMkLst>
            <pc:docMk/>
            <pc:sldMk cId="1835482467" sldId="4687"/>
            <ac:picMk id="5" creationId="{15CCD583-E32E-6B47-1E9D-A22C2BFCB147}"/>
          </ac:picMkLst>
        </pc:picChg>
      </pc:sldChg>
      <pc:sldChg chg="modSp mod">
        <pc:chgData name="Marilyn Clark" userId="0db0ca44-6a5d-4373-b442-f22977b97c56" providerId="ADAL" clId="{577E40C3-CDA2-40B3-8293-1234C21FCD93}" dt="2024-02-05T21:07:36.954" v="289" actId="20577"/>
        <pc:sldMkLst>
          <pc:docMk/>
          <pc:sldMk cId="2960613581" sldId="4688"/>
        </pc:sldMkLst>
        <pc:spChg chg="mod">
          <ac:chgData name="Marilyn Clark" userId="0db0ca44-6a5d-4373-b442-f22977b97c56" providerId="ADAL" clId="{577E40C3-CDA2-40B3-8293-1234C21FCD93}" dt="2024-02-05T21:07:36.954" v="289" actId="20577"/>
          <ac:spMkLst>
            <pc:docMk/>
            <pc:sldMk cId="2960613581" sldId="4688"/>
            <ac:spMk id="9" creationId="{C0B11F32-C754-672D-204E-22065B5D46E4}"/>
          </ac:spMkLst>
        </pc:spChg>
        <pc:picChg chg="mod">
          <ac:chgData name="Marilyn Clark" userId="0db0ca44-6a5d-4373-b442-f22977b97c56" providerId="ADAL" clId="{577E40C3-CDA2-40B3-8293-1234C21FCD93}" dt="2024-02-05T21:07:27.071" v="277" actId="14826"/>
          <ac:picMkLst>
            <pc:docMk/>
            <pc:sldMk cId="2960613581" sldId="4688"/>
            <ac:picMk id="4" creationId="{9EC7FB7B-CD2D-79ED-75F7-EA9540B27898}"/>
          </ac:picMkLst>
        </pc:picChg>
      </pc:sldChg>
      <pc:sldChg chg="new del">
        <pc:chgData name="Marilyn Clark" userId="0db0ca44-6a5d-4373-b442-f22977b97c56" providerId="ADAL" clId="{577E40C3-CDA2-40B3-8293-1234C21FCD93}" dt="2024-02-07T16:23:20.391" v="526" actId="2696"/>
        <pc:sldMkLst>
          <pc:docMk/>
          <pc:sldMk cId="814682808" sldId="4690"/>
        </pc:sldMkLst>
      </pc:sldChg>
      <pc:sldChg chg="addSp delSp modSp add mod modNotesTx">
        <pc:chgData name="Marilyn Clark" userId="0db0ca44-6a5d-4373-b442-f22977b97c56" providerId="ADAL" clId="{577E40C3-CDA2-40B3-8293-1234C21FCD93}" dt="2024-02-07T16:25:38.729" v="639" actId="20577"/>
        <pc:sldMkLst>
          <pc:docMk/>
          <pc:sldMk cId="1474750680" sldId="4690"/>
        </pc:sldMkLst>
        <pc:spChg chg="mod">
          <ac:chgData name="Marilyn Clark" userId="0db0ca44-6a5d-4373-b442-f22977b97c56" providerId="ADAL" clId="{577E40C3-CDA2-40B3-8293-1234C21FCD93}" dt="2024-02-07T16:24:07.475" v="567" actId="20577"/>
          <ac:spMkLst>
            <pc:docMk/>
            <pc:sldMk cId="1474750680" sldId="4690"/>
            <ac:spMk id="7" creationId="{5636C048-27B3-8BF5-7430-FDCF5CEBCDB3}"/>
          </ac:spMkLst>
        </pc:spChg>
        <pc:picChg chg="del">
          <ac:chgData name="Marilyn Clark" userId="0db0ca44-6a5d-4373-b442-f22977b97c56" providerId="ADAL" clId="{577E40C3-CDA2-40B3-8293-1234C21FCD93}" dt="2024-02-07T16:23:24.603" v="528" actId="478"/>
          <ac:picMkLst>
            <pc:docMk/>
            <pc:sldMk cId="1474750680" sldId="4690"/>
            <ac:picMk id="3" creationId="{BC23418D-845B-2B51-C3E0-8D5E0A8C6074}"/>
          </ac:picMkLst>
        </pc:picChg>
        <pc:picChg chg="add mod">
          <ac:chgData name="Marilyn Clark" userId="0db0ca44-6a5d-4373-b442-f22977b97c56" providerId="ADAL" clId="{577E40C3-CDA2-40B3-8293-1234C21FCD93}" dt="2024-02-07T16:25:11.741" v="578" actId="1076"/>
          <ac:picMkLst>
            <pc:docMk/>
            <pc:sldMk cId="1474750680" sldId="4690"/>
            <ac:picMk id="4" creationId="{A717F534-88F6-68DB-2B05-96672D35939A}"/>
          </ac:picMkLst>
        </pc:picChg>
        <pc:picChg chg="add mod">
          <ac:chgData name="Marilyn Clark" userId="0db0ca44-6a5d-4373-b442-f22977b97c56" providerId="ADAL" clId="{577E40C3-CDA2-40B3-8293-1234C21FCD93}" dt="2024-02-07T16:24:41.939" v="577" actId="1076"/>
          <ac:picMkLst>
            <pc:docMk/>
            <pc:sldMk cId="1474750680" sldId="4690"/>
            <ac:picMk id="6" creationId="{472BF6CD-C826-009A-5EF8-2956355820EF}"/>
          </ac:picMkLst>
        </pc:picChg>
      </pc:sldChg>
    </pc:docChg>
  </pc:docChgLst>
  <pc:docChgLst>
    <pc:chgData name="Marilyn Clark" userId="S::marilyn.clark@utsouthwestern.edu::0db0ca44-6a5d-4373-b442-f22977b97c56" providerId="AD" clId="Web-{F2D6E8AC-7E08-B41A-BD30-058759C20234}"/>
    <pc:docChg chg="modSld">
      <pc:chgData name="Marilyn Clark" userId="S::marilyn.clark@utsouthwestern.edu::0db0ca44-6a5d-4373-b442-f22977b97c56" providerId="AD" clId="Web-{F2D6E8AC-7E08-B41A-BD30-058759C20234}" dt="2023-11-07T19:43:20.002" v="246"/>
      <pc:docMkLst>
        <pc:docMk/>
      </pc:docMkLst>
      <pc:sldChg chg="addSp delSp modSp">
        <pc:chgData name="Marilyn Clark" userId="S::marilyn.clark@utsouthwestern.edu::0db0ca44-6a5d-4373-b442-f22977b97c56" providerId="AD" clId="Web-{F2D6E8AC-7E08-B41A-BD30-058759C20234}" dt="2023-11-07T19:43:20.002" v="246"/>
        <pc:sldMkLst>
          <pc:docMk/>
          <pc:sldMk cId="2081960797" sldId="257"/>
        </pc:sldMkLst>
        <pc:spChg chg="add del mod">
          <ac:chgData name="Marilyn Clark" userId="S::marilyn.clark@utsouthwestern.edu::0db0ca44-6a5d-4373-b442-f22977b97c56" providerId="AD" clId="Web-{F2D6E8AC-7E08-B41A-BD30-058759C20234}" dt="2023-11-07T19:39:37.041" v="3"/>
          <ac:spMkLst>
            <pc:docMk/>
            <pc:sldMk cId="2081960797" sldId="257"/>
            <ac:spMk id="8" creationId="{998AD133-BB95-9C68-1305-195604197746}"/>
          </ac:spMkLst>
        </pc:spChg>
        <pc:spChg chg="add del mod">
          <ac:chgData name="Marilyn Clark" userId="S::marilyn.clark@utsouthwestern.edu::0db0ca44-6a5d-4373-b442-f22977b97c56" providerId="AD" clId="Web-{F2D6E8AC-7E08-B41A-BD30-058759C20234}" dt="2023-11-07T19:39:41.666" v="7"/>
          <ac:spMkLst>
            <pc:docMk/>
            <pc:sldMk cId="2081960797" sldId="257"/>
            <ac:spMk id="9" creationId="{A9AC7B12-44BF-F2FB-4895-A2A4F30BF994}"/>
          </ac:spMkLst>
        </pc:spChg>
        <pc:graphicFrameChg chg="del">
          <ac:chgData name="Marilyn Clark" userId="S::marilyn.clark@utsouthwestern.edu::0db0ca44-6a5d-4373-b442-f22977b97c56" providerId="AD" clId="Web-{F2D6E8AC-7E08-B41A-BD30-058759C20234}" dt="2023-11-07T19:39:06.227" v="0"/>
          <ac:graphicFrameMkLst>
            <pc:docMk/>
            <pc:sldMk cId="2081960797" sldId="257"/>
            <ac:graphicFrameMk id="2" creationId="{A148BC33-EACB-683E-0B32-4B70D42E4C25}"/>
          </ac:graphicFrameMkLst>
        </pc:graphicFrameChg>
        <pc:graphicFrameChg chg="del">
          <ac:chgData name="Marilyn Clark" userId="S::marilyn.clark@utsouthwestern.edu::0db0ca44-6a5d-4373-b442-f22977b97c56" providerId="AD" clId="Web-{F2D6E8AC-7E08-B41A-BD30-058759C20234}" dt="2023-11-07T19:43:20.002" v="246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add mod modGraphic">
          <ac:chgData name="Marilyn Clark" userId="S::marilyn.clark@utsouthwestern.edu::0db0ca44-6a5d-4373-b442-f22977b97c56" providerId="AD" clId="Web-{F2D6E8AC-7E08-B41A-BD30-058759C20234}" dt="2023-11-07T19:43:16.674" v="245"/>
          <ac:graphicFrameMkLst>
            <pc:docMk/>
            <pc:sldMk cId="2081960797" sldId="257"/>
            <ac:graphicFrameMk id="11" creationId="{8C64CF2D-8BFA-647C-3154-7CAD9DD55B1B}"/>
          </ac:graphicFrameMkLst>
        </pc:graphicFrameChg>
      </pc:sldChg>
    </pc:docChg>
  </pc:docChgLst>
  <pc:docChgLst>
    <pc:chgData name="Marilyn Clark" userId="0db0ca44-6a5d-4373-b442-f22977b97c56" providerId="ADAL" clId="{3FD6E032-8191-45DD-99B3-3352C574692F}"/>
    <pc:docChg chg="undo custSel delSld modSld">
      <pc:chgData name="Marilyn Clark" userId="0db0ca44-6a5d-4373-b442-f22977b97c56" providerId="ADAL" clId="{3FD6E032-8191-45DD-99B3-3352C574692F}" dt="2023-11-09T14:45:41.643" v="332" actId="20577"/>
      <pc:docMkLst>
        <pc:docMk/>
      </pc:docMkLst>
      <pc:sldChg chg="addSp delSp modSp mod">
        <pc:chgData name="Marilyn Clark" userId="0db0ca44-6a5d-4373-b442-f22977b97c56" providerId="ADAL" clId="{3FD6E032-8191-45DD-99B3-3352C574692F}" dt="2023-11-08T18:33:25.389" v="26" actId="167"/>
        <pc:sldMkLst>
          <pc:docMk/>
          <pc:sldMk cId="2081960797" sldId="257"/>
        </pc:sldMkLst>
        <pc:graphicFrameChg chg="add mod modGraphic">
          <ac:chgData name="Marilyn Clark" userId="0db0ca44-6a5d-4373-b442-f22977b97c56" providerId="ADAL" clId="{3FD6E032-8191-45DD-99B3-3352C574692F}" dt="2023-11-08T18:26:19.775" v="7" actId="1076"/>
          <ac:graphicFrameMkLst>
            <pc:docMk/>
            <pc:sldMk cId="2081960797" sldId="257"/>
            <ac:graphicFrameMk id="2" creationId="{5381BCB5-C8EB-852A-0AEC-E5E81E86A6CF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32:20.066" v="12" actId="1076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del">
          <ac:chgData name="Marilyn Clark" userId="0db0ca44-6a5d-4373-b442-f22977b97c56" providerId="ADAL" clId="{3FD6E032-8191-45DD-99B3-3352C574692F}" dt="2023-11-08T18:32:31.100" v="13" actId="478"/>
          <ac:graphicFrameMkLst>
            <pc:docMk/>
            <pc:sldMk cId="2081960797" sldId="257"/>
            <ac:graphicFrameMk id="5" creationId="{8CCF3A4B-1E7E-13F8-FFF9-CED1445731B1}"/>
          </ac:graphicFrameMkLst>
        </pc:graphicFrameChg>
        <pc:graphicFrameChg chg="del">
          <ac:chgData name="Marilyn Clark" userId="0db0ca44-6a5d-4373-b442-f22977b97c56" providerId="ADAL" clId="{3FD6E032-8191-45DD-99B3-3352C574692F}" dt="2023-11-08T18:33:01.657" v="20" actId="478"/>
          <ac:graphicFrameMkLst>
            <pc:docMk/>
            <pc:sldMk cId="2081960797" sldId="257"/>
            <ac:graphicFrameMk id="6" creationId="{89E3CBFF-5A3C-8B87-5E95-E0E3AA0CF371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32:49.592" v="19" actId="14100"/>
          <ac:graphicFrameMkLst>
            <pc:docMk/>
            <pc:sldMk cId="2081960797" sldId="257"/>
            <ac:graphicFrameMk id="8" creationId="{8CCF3A4B-1E7E-13F8-FFF9-CED1445731B1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33:25.389" v="26" actId="167"/>
          <ac:graphicFrameMkLst>
            <pc:docMk/>
            <pc:sldMk cId="2081960797" sldId="257"/>
            <ac:graphicFrameMk id="9" creationId="{89E3CBFF-5A3C-8B87-5E95-E0E3AA0CF371}"/>
          </ac:graphicFrameMkLst>
        </pc:graphicFrameChg>
        <pc:graphicFrameChg chg="del">
          <ac:chgData name="Marilyn Clark" userId="0db0ca44-6a5d-4373-b442-f22977b97c56" providerId="ADAL" clId="{3FD6E032-8191-45DD-99B3-3352C574692F}" dt="2023-11-08T18:25:37.167" v="0" actId="478"/>
          <ac:graphicFrameMkLst>
            <pc:docMk/>
            <pc:sldMk cId="2081960797" sldId="257"/>
            <ac:graphicFrameMk id="11" creationId="{8C64CF2D-8BFA-647C-3154-7CAD9DD55B1B}"/>
          </ac:graphicFrameMkLst>
        </pc:graphicFrameChg>
      </pc:sldChg>
      <pc:sldChg chg="addSp delSp modSp mod">
        <pc:chgData name="Marilyn Clark" userId="0db0ca44-6a5d-4373-b442-f22977b97c56" providerId="ADAL" clId="{3FD6E032-8191-45DD-99B3-3352C574692F}" dt="2023-11-08T18:39:59.672" v="101" actId="167"/>
        <pc:sldMkLst>
          <pc:docMk/>
          <pc:sldMk cId="1632900656" sldId="4666"/>
        </pc:sldMkLst>
        <pc:graphicFrameChg chg="add mod modGraphic">
          <ac:chgData name="Marilyn Clark" userId="0db0ca44-6a5d-4373-b442-f22977b97c56" providerId="ADAL" clId="{3FD6E032-8191-45DD-99B3-3352C574692F}" dt="2023-11-08T18:38:17.572" v="77" actId="14100"/>
          <ac:graphicFrameMkLst>
            <pc:docMk/>
            <pc:sldMk cId="1632900656" sldId="4666"/>
            <ac:graphicFrameMk id="2" creationId="{27E3647E-C165-C2AD-133A-08DFD789D62C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38:46.735" v="86" actId="1076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39:15.138" v="94" actId="14100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39:59.672" v="101" actId="167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del">
          <ac:chgData name="Marilyn Clark" userId="0db0ca44-6a5d-4373-b442-f22977b97c56" providerId="ADAL" clId="{3FD6E032-8191-45DD-99B3-3352C574692F}" dt="2023-11-08T18:37:40.963" v="71" actId="478"/>
          <ac:graphicFrameMkLst>
            <pc:docMk/>
            <pc:sldMk cId="1632900656" sldId="4666"/>
            <ac:graphicFrameMk id="10" creationId="{39DADEA4-1D26-2604-19B8-F90BDAAEE620}"/>
          </ac:graphicFrameMkLst>
        </pc:graphicFrameChg>
        <pc:graphicFrameChg chg="del">
          <ac:chgData name="Marilyn Clark" userId="0db0ca44-6a5d-4373-b442-f22977b97c56" providerId="ADAL" clId="{3FD6E032-8191-45DD-99B3-3352C574692F}" dt="2023-11-08T18:38:19.230" v="78" actId="478"/>
          <ac:graphicFrameMkLst>
            <pc:docMk/>
            <pc:sldMk cId="1632900656" sldId="4666"/>
            <ac:graphicFrameMk id="11" creationId="{83BCA1A9-F696-AE44-9196-28EE4D64A258}"/>
          </ac:graphicFrameMkLst>
        </pc:graphicFrameChg>
        <pc:graphicFrameChg chg="del">
          <ac:chgData name="Marilyn Clark" userId="0db0ca44-6a5d-4373-b442-f22977b97c56" providerId="ADAL" clId="{3FD6E032-8191-45DD-99B3-3352C574692F}" dt="2023-11-08T18:38:52.551" v="87" actId="478"/>
          <ac:graphicFrameMkLst>
            <pc:docMk/>
            <pc:sldMk cId="1632900656" sldId="4666"/>
            <ac:graphicFrameMk id="13" creationId="{933C0BEA-4B4C-8D88-4E6F-F32CCED780A1}"/>
          </ac:graphicFrameMkLst>
        </pc:graphicFrameChg>
        <pc:graphicFrameChg chg="del">
          <ac:chgData name="Marilyn Clark" userId="0db0ca44-6a5d-4373-b442-f22977b97c56" providerId="ADAL" clId="{3FD6E032-8191-45DD-99B3-3352C574692F}" dt="2023-11-08T18:39:21.223" v="95" actId="478"/>
          <ac:graphicFrameMkLst>
            <pc:docMk/>
            <pc:sldMk cId="1632900656" sldId="4666"/>
            <ac:graphicFrameMk id="14" creationId="{E8531E48-82A6-4EC6-4769-33BD984A5507}"/>
          </ac:graphicFrameMkLst>
        </pc:graphicFrameChg>
      </pc:sldChg>
      <pc:sldChg chg="addSp modSp mod">
        <pc:chgData name="Marilyn Clark" userId="0db0ca44-6a5d-4373-b442-f22977b97c56" providerId="ADAL" clId="{3FD6E032-8191-45DD-99B3-3352C574692F}" dt="2023-11-08T18:58:38.219" v="324" actId="962"/>
        <pc:sldMkLst>
          <pc:docMk/>
          <pc:sldMk cId="388902937" sldId="4670"/>
        </pc:sldMkLst>
        <pc:spChg chg="mod">
          <ac:chgData name="Marilyn Clark" userId="0db0ca44-6a5d-4373-b442-f22977b97c56" providerId="ADAL" clId="{3FD6E032-8191-45DD-99B3-3352C574692F}" dt="2023-11-08T18:57:59.289" v="320" actId="20577"/>
          <ac:spMkLst>
            <pc:docMk/>
            <pc:sldMk cId="388902937" sldId="4670"/>
            <ac:spMk id="7" creationId="{5636C048-27B3-8BF5-7430-FDCF5CEBCDB3}"/>
          </ac:spMkLst>
        </pc:spChg>
        <pc:picChg chg="add mod">
          <ac:chgData name="Marilyn Clark" userId="0db0ca44-6a5d-4373-b442-f22977b97c56" providerId="ADAL" clId="{3FD6E032-8191-45DD-99B3-3352C574692F}" dt="2023-11-08T18:58:38.219" v="324" actId="962"/>
          <ac:picMkLst>
            <pc:docMk/>
            <pc:sldMk cId="388902937" sldId="4670"/>
            <ac:picMk id="3" creationId="{066DD492-64FD-65E1-9CD2-409628C6FEB2}"/>
          </ac:picMkLst>
        </pc:picChg>
      </pc:sldChg>
      <pc:sldChg chg="addSp delSp modSp mod">
        <pc:chgData name="Marilyn Clark" userId="0db0ca44-6a5d-4373-b442-f22977b97c56" providerId="ADAL" clId="{3FD6E032-8191-45DD-99B3-3352C574692F}" dt="2023-11-09T14:45:41.643" v="332" actId="20577"/>
        <pc:sldMkLst>
          <pc:docMk/>
          <pc:sldMk cId="1748044425" sldId="4677"/>
        </pc:sldMkLst>
        <pc:graphicFrameChg chg="add mod modGraphic">
          <ac:chgData name="Marilyn Clark" userId="0db0ca44-6a5d-4373-b442-f22977b97c56" providerId="ADAL" clId="{3FD6E032-8191-45DD-99B3-3352C574692F}" dt="2023-11-09T14:45:41.643" v="332" actId="20577"/>
          <ac:graphicFrameMkLst>
            <pc:docMk/>
            <pc:sldMk cId="1748044425" sldId="4677"/>
            <ac:graphicFrameMk id="2" creationId="{3D763807-3E3C-7677-2316-5C676A5CCB88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8:24.976" v="207" actId="478"/>
          <ac:graphicFrameMkLst>
            <pc:docMk/>
            <pc:sldMk cId="1748044425" sldId="4677"/>
            <ac:graphicFrameMk id="2" creationId="{CBF424BB-A529-9B42-9843-80C377C9E5BE}"/>
          </ac:graphicFrameMkLst>
        </pc:graphicFrameChg>
        <pc:graphicFrameChg chg="add del mod modGraphic">
          <ac:chgData name="Marilyn Clark" userId="0db0ca44-6a5d-4373-b442-f22977b97c56" providerId="ADAL" clId="{3FD6E032-8191-45DD-99B3-3352C574692F}" dt="2023-11-09T14:44:21.135" v="325" actId="478"/>
          <ac:graphicFrameMkLst>
            <pc:docMk/>
            <pc:sldMk cId="1748044425" sldId="4677"/>
            <ac:graphicFrameMk id="3" creationId="{95F1FDB8-E477-DFF3-3975-FF4385DE2207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8:58.286" v="213" actId="478"/>
          <ac:graphicFrameMkLst>
            <pc:docMk/>
            <pc:sldMk cId="1748044425" sldId="4677"/>
            <ac:graphicFrameMk id="4" creationId="{F1D39648-3E5B-1E5A-42D2-F7D4059BED6C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9:30.706" v="219" actId="478"/>
          <ac:graphicFrameMkLst>
            <pc:docMk/>
            <pc:sldMk cId="1748044425" sldId="4677"/>
            <ac:graphicFrameMk id="5" creationId="{C2D537CA-0A8E-427C-ABB0-1129186CA51C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9:18.504" v="218" actId="14100"/>
          <ac:graphicFrameMkLst>
            <pc:docMk/>
            <pc:sldMk cId="1748044425" sldId="4677"/>
            <ac:graphicFrameMk id="6" creationId="{F1D39648-3E5B-1E5A-42D2-F7D4059BED6C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9:45.349" v="223" actId="1076"/>
          <ac:graphicFrameMkLst>
            <pc:docMk/>
            <pc:sldMk cId="1748044425" sldId="4677"/>
            <ac:graphicFrameMk id="8" creationId="{C2D537CA-0A8E-427C-ABB0-1129186CA51C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50:00.616" v="228" actId="14100"/>
          <ac:graphicFrameMkLst>
            <pc:docMk/>
            <pc:sldMk cId="1748044425" sldId="4677"/>
            <ac:graphicFrameMk id="9" creationId="{A74DCF68-EDE5-972A-DCFF-D355A03097D5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9:48.352" v="224" actId="478"/>
          <ac:graphicFrameMkLst>
            <pc:docMk/>
            <pc:sldMk cId="1748044425" sldId="4677"/>
            <ac:graphicFrameMk id="11" creationId="{A74DCF68-EDE5-972A-DCFF-D355A03097D5}"/>
          </ac:graphicFrameMkLst>
        </pc:graphicFrameChg>
        <pc:cxnChg chg="add mod">
          <ac:chgData name="Marilyn Clark" userId="0db0ca44-6a5d-4373-b442-f22977b97c56" providerId="ADAL" clId="{3FD6E032-8191-45DD-99B3-3352C574692F}" dt="2023-11-08T18:50:17.275" v="230" actId="1076"/>
          <ac:cxnSpMkLst>
            <pc:docMk/>
            <pc:sldMk cId="1748044425" sldId="4677"/>
            <ac:cxnSpMk id="10" creationId="{052A378C-8DB3-5F95-8DC1-6923A8393A35}"/>
          </ac:cxnSpMkLst>
        </pc:cxnChg>
      </pc:sldChg>
      <pc:sldChg chg="delSp modSp mod">
        <pc:chgData name="Marilyn Clark" userId="0db0ca44-6a5d-4373-b442-f22977b97c56" providerId="ADAL" clId="{3FD6E032-8191-45DD-99B3-3352C574692F}" dt="2023-11-08T18:56:55.514" v="262" actId="20577"/>
        <pc:sldMkLst>
          <pc:docMk/>
          <pc:sldMk cId="1559242072" sldId="4681"/>
        </pc:sldMkLst>
        <pc:spChg chg="mod">
          <ac:chgData name="Marilyn Clark" userId="0db0ca44-6a5d-4373-b442-f22977b97c56" providerId="ADAL" clId="{3FD6E032-8191-45DD-99B3-3352C574692F}" dt="2023-11-08T18:56:55.514" v="262" actId="20577"/>
          <ac:spMkLst>
            <pc:docMk/>
            <pc:sldMk cId="1559242072" sldId="4681"/>
            <ac:spMk id="2" creationId="{90542F7C-AAA7-B58A-FE6E-9E500E1E9E95}"/>
          </ac:spMkLst>
        </pc:spChg>
        <pc:cxnChg chg="del">
          <ac:chgData name="Marilyn Clark" userId="0db0ca44-6a5d-4373-b442-f22977b97c56" providerId="ADAL" clId="{3FD6E032-8191-45DD-99B3-3352C574692F}" dt="2023-11-08T18:56:41.644" v="258" actId="478"/>
          <ac:cxnSpMkLst>
            <pc:docMk/>
            <pc:sldMk cId="1559242072" sldId="4681"/>
            <ac:cxnSpMk id="6" creationId="{9335526E-3448-05A5-6A40-D74E3C2593FB}"/>
          </ac:cxnSpMkLst>
        </pc:cxnChg>
      </pc:sldChg>
      <pc:sldChg chg="addSp delSp modSp mod">
        <pc:chgData name="Marilyn Clark" userId="0db0ca44-6a5d-4373-b442-f22977b97c56" providerId="ADAL" clId="{3FD6E032-8191-45DD-99B3-3352C574692F}" dt="2023-11-08T18:46:13.384" v="191" actId="1076"/>
        <pc:sldMkLst>
          <pc:docMk/>
          <pc:sldMk cId="1777825921" sldId="4682"/>
        </pc:sldMkLst>
        <pc:graphicFrameChg chg="add mod modGraphic">
          <ac:chgData name="Marilyn Clark" userId="0db0ca44-6a5d-4373-b442-f22977b97c56" providerId="ADAL" clId="{3FD6E032-8191-45DD-99B3-3352C574692F}" dt="2023-11-08T18:44:51.055" v="170" actId="1076"/>
          <ac:graphicFrameMkLst>
            <pc:docMk/>
            <pc:sldMk cId="1777825921" sldId="4682"/>
            <ac:graphicFrameMk id="2" creationId="{8FDCFA98-6407-AA97-425C-04DC7F7A41F7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4:40.919" v="166" actId="478"/>
          <ac:graphicFrameMkLst>
            <pc:docMk/>
            <pc:sldMk cId="1777825921" sldId="4682"/>
            <ac:graphicFrameMk id="4" creationId="{B164711A-EFC5-4847-2495-32DFBD9D6B11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4:54.425" v="171" actId="478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5:09.716" v="174" actId="14100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5:12.853" v="175" actId="478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5:28.075" v="180" actId="478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6:10.778" v="190" actId="1076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6:13.384" v="191" actId="1076"/>
          <ac:graphicFrameMkLst>
            <pc:docMk/>
            <pc:sldMk cId="1777825921" sldId="4682"/>
            <ac:graphicFrameMk id="10" creationId="{7172AF01-7781-40B0-BDA7-84CA40F33DD1}"/>
          </ac:graphicFrameMkLst>
        </pc:graphicFrameChg>
        <pc:cxnChg chg="mod">
          <ac:chgData name="Marilyn Clark" userId="0db0ca44-6a5d-4373-b442-f22977b97c56" providerId="ADAL" clId="{3FD6E032-8191-45DD-99B3-3352C574692F}" dt="2023-11-08T18:45:55.664" v="187" actId="1076"/>
          <ac:cxnSpMkLst>
            <pc:docMk/>
            <pc:sldMk cId="1777825921" sldId="4682"/>
            <ac:cxnSpMk id="11" creationId="{8F44F448-5ECA-5E2F-3465-5168AD477AB8}"/>
          </ac:cxnSpMkLst>
        </pc:cxnChg>
      </pc:sldChg>
      <pc:sldChg chg="addSp delSp modSp mod">
        <pc:chgData name="Marilyn Clark" userId="0db0ca44-6a5d-4373-b442-f22977b97c56" providerId="ADAL" clId="{3FD6E032-8191-45DD-99B3-3352C574692F}" dt="2023-11-08T18:35:10.566" v="53" actId="208"/>
        <pc:sldMkLst>
          <pc:docMk/>
          <pc:sldMk cId="389854819" sldId="4683"/>
        </pc:sldMkLst>
        <pc:spChg chg="mod">
          <ac:chgData name="Marilyn Clark" userId="0db0ca44-6a5d-4373-b442-f22977b97c56" providerId="ADAL" clId="{3FD6E032-8191-45DD-99B3-3352C574692F}" dt="2023-11-08T18:33:40.457" v="34" actId="20577"/>
          <ac:spMkLst>
            <pc:docMk/>
            <pc:sldMk cId="389854819" sldId="4683"/>
            <ac:spMk id="10" creationId="{51892D1C-D882-4697-855C-72D82610D4DE}"/>
          </ac:spMkLst>
        </pc:spChg>
        <pc:graphicFrameChg chg="add mod">
          <ac:chgData name="Marilyn Clark" userId="0db0ca44-6a5d-4373-b442-f22977b97c56" providerId="ADAL" clId="{3FD6E032-8191-45DD-99B3-3352C574692F}" dt="2023-11-08T18:33:53.559" v="37"/>
          <ac:graphicFrameMkLst>
            <pc:docMk/>
            <pc:sldMk cId="389854819" sldId="4683"/>
            <ac:graphicFrameMk id="2" creationId="{E51BDB57-CB93-F109-AB82-2668E90D67D5}"/>
          </ac:graphicFrameMkLst>
        </pc:graphicFrameChg>
        <pc:graphicFrameChg chg="del">
          <ac:chgData name="Marilyn Clark" userId="0db0ca44-6a5d-4373-b442-f22977b97c56" providerId="ADAL" clId="{3FD6E032-8191-45DD-99B3-3352C574692F}" dt="2023-11-08T18:34:31.763" v="48" actId="478"/>
          <ac:graphicFrameMkLst>
            <pc:docMk/>
            <pc:sldMk cId="389854819" sldId="4683"/>
            <ac:graphicFrameMk id="4" creationId="{9ABDEA2D-4B9A-189A-B6F7-E492353A6481}"/>
          </ac:graphicFrameMkLst>
        </pc:graphicFrameChg>
        <pc:graphicFrameChg chg="add del mod">
          <ac:chgData name="Marilyn Clark" userId="0db0ca44-6a5d-4373-b442-f22977b97c56" providerId="ADAL" clId="{3FD6E032-8191-45DD-99B3-3352C574692F}" dt="2023-11-08T18:34:15.101" v="42" actId="478"/>
          <ac:graphicFrameMkLst>
            <pc:docMk/>
            <pc:sldMk cId="389854819" sldId="4683"/>
            <ac:graphicFrameMk id="5" creationId="{E51BDB57-CB93-F109-AB82-2668E90D67D5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34:28.538" v="47" actId="1076"/>
          <ac:graphicFrameMkLst>
            <pc:docMk/>
            <pc:sldMk cId="389854819" sldId="4683"/>
            <ac:graphicFrameMk id="6" creationId="{E51BDB57-CB93-F109-AB82-2668E90D67D5}"/>
          </ac:graphicFrameMkLst>
        </pc:graphicFrameChg>
        <pc:graphicFrameChg chg="add mod modGraphic">
          <ac:chgData name="Marilyn Clark" userId="0db0ca44-6a5d-4373-b442-f22977b97c56" providerId="ADAL" clId="{3FD6E032-8191-45DD-99B3-3352C574692F}" dt="2023-11-08T18:34:47.620" v="51" actId="14100"/>
          <ac:graphicFrameMkLst>
            <pc:docMk/>
            <pc:sldMk cId="389854819" sldId="4683"/>
            <ac:graphicFrameMk id="7" creationId="{1F672864-B89E-7081-0A39-6244883C92C5}"/>
          </ac:graphicFrameMkLst>
        </pc:graphicFrameChg>
        <pc:cxnChg chg="add mod">
          <ac:chgData name="Marilyn Clark" userId="0db0ca44-6a5d-4373-b442-f22977b97c56" providerId="ADAL" clId="{3FD6E032-8191-45DD-99B3-3352C574692F}" dt="2023-11-08T18:35:10.566" v="53" actId="208"/>
          <ac:cxnSpMkLst>
            <pc:docMk/>
            <pc:sldMk cId="389854819" sldId="4683"/>
            <ac:cxnSpMk id="9" creationId="{E934C335-ADBF-EE53-7B57-FCECD6B33954}"/>
          </ac:cxnSpMkLst>
        </pc:cxnChg>
      </pc:sldChg>
      <pc:sldChg chg="addSp delSp modSp mod">
        <pc:chgData name="Marilyn Clark" userId="0db0ca44-6a5d-4373-b442-f22977b97c56" providerId="ADAL" clId="{3FD6E032-8191-45DD-99B3-3352C574692F}" dt="2023-11-08T18:42:00.698" v="124" actId="14100"/>
        <pc:sldMkLst>
          <pc:docMk/>
          <pc:sldMk cId="3697542591" sldId="4684"/>
        </pc:sldMkLst>
        <pc:graphicFrameChg chg="add mod modGraphic">
          <ac:chgData name="Marilyn Clark" userId="0db0ca44-6a5d-4373-b442-f22977b97c56" providerId="ADAL" clId="{3FD6E032-8191-45DD-99B3-3352C574692F}" dt="2023-11-08T18:40:50.526" v="105" actId="14100"/>
          <ac:graphicFrameMkLst>
            <pc:docMk/>
            <pc:sldMk cId="3697542591" sldId="4684"/>
            <ac:graphicFrameMk id="2" creationId="{DE89D075-08A7-B406-C05B-AB18F10F0B23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0:33.763" v="102" actId="478"/>
          <ac:graphicFrameMkLst>
            <pc:docMk/>
            <pc:sldMk cId="3697542591" sldId="4684"/>
            <ac:graphicFrameMk id="4" creationId="{EDF59596-E7DB-B6D4-370C-5912F3D9593D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1:13.841" v="112" actId="478"/>
          <ac:graphicFrameMkLst>
            <pc:docMk/>
            <pc:sldMk cId="3697542591" sldId="4684"/>
            <ac:graphicFrameMk id="5" creationId="{2145A80A-22FD-8F1A-745D-DC36F14B50B8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0:53.534" v="106" actId="478"/>
          <ac:graphicFrameMkLst>
            <pc:docMk/>
            <pc:sldMk cId="3697542591" sldId="4684"/>
            <ac:graphicFrameMk id="6" creationId="{C4F40E01-8520-919D-9CD0-70A008B3D66F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1:40.543" v="118" actId="478"/>
          <ac:graphicFrameMkLst>
            <pc:docMk/>
            <pc:sldMk cId="3697542591" sldId="4684"/>
            <ac:graphicFrameMk id="7" creationId="{ED38085C-0738-F31D-54D8-1DC7B3302B0F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1:12.006" v="111" actId="1076"/>
          <ac:graphicFrameMkLst>
            <pc:docMk/>
            <pc:sldMk cId="3697542591" sldId="4684"/>
            <ac:graphicFrameMk id="8" creationId="{C4F40E01-8520-919D-9CD0-70A008B3D66F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1:31.451" v="117" actId="14100"/>
          <ac:graphicFrameMkLst>
            <pc:docMk/>
            <pc:sldMk cId="3697542591" sldId="4684"/>
            <ac:graphicFrameMk id="9" creationId="{2145A80A-22FD-8F1A-745D-DC36F14B50B8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2:00.698" v="124" actId="14100"/>
          <ac:graphicFrameMkLst>
            <pc:docMk/>
            <pc:sldMk cId="3697542591" sldId="4684"/>
            <ac:graphicFrameMk id="10" creationId="{ED38085C-0738-F31D-54D8-1DC7B3302B0F}"/>
          </ac:graphicFrameMkLst>
        </pc:graphicFrameChg>
      </pc:sldChg>
      <pc:sldChg chg="addSp delSp modSp mod">
        <pc:chgData name="Marilyn Clark" userId="0db0ca44-6a5d-4373-b442-f22977b97c56" providerId="ADAL" clId="{3FD6E032-8191-45DD-99B3-3352C574692F}" dt="2023-11-08T18:43:22.702" v="152" actId="14100"/>
        <pc:sldMkLst>
          <pc:docMk/>
          <pc:sldMk cId="1622141872" sldId="4685"/>
        </pc:sldMkLst>
        <pc:spChg chg="mod">
          <ac:chgData name="Marilyn Clark" userId="0db0ca44-6a5d-4373-b442-f22977b97c56" providerId="ADAL" clId="{3FD6E032-8191-45DD-99B3-3352C574692F}" dt="2023-11-08T18:42:18.609" v="137" actId="20577"/>
          <ac:spMkLst>
            <pc:docMk/>
            <pc:sldMk cId="1622141872" sldId="4685"/>
            <ac:spMk id="8" creationId="{80208708-C516-4195-7BC0-AF3EA59354D7}"/>
          </ac:spMkLst>
        </pc:spChg>
        <pc:graphicFrameChg chg="del">
          <ac:chgData name="Marilyn Clark" userId="0db0ca44-6a5d-4373-b442-f22977b97c56" providerId="ADAL" clId="{3FD6E032-8191-45DD-99B3-3352C574692F}" dt="2023-11-08T18:42:09.103" v="125" actId="478"/>
          <ac:graphicFrameMkLst>
            <pc:docMk/>
            <pc:sldMk cId="1622141872" sldId="4685"/>
            <ac:graphicFrameMk id="2" creationId="{45B09E95-8027-9EDD-948E-09E7BB94DFEE}"/>
          </ac:graphicFrameMkLst>
        </pc:graphicFrameChg>
        <pc:graphicFrameChg chg="add mod">
          <ac:chgData name="Marilyn Clark" userId="0db0ca44-6a5d-4373-b442-f22977b97c56" providerId="ADAL" clId="{3FD6E032-8191-45DD-99B3-3352C574692F}" dt="2023-11-08T18:42:55.127" v="146" actId="167"/>
          <ac:graphicFrameMkLst>
            <pc:docMk/>
            <pc:sldMk cId="1622141872" sldId="4685"/>
            <ac:graphicFrameMk id="4" creationId="{335F0C0C-98F5-491D-EE2D-CA370E9061E2}"/>
          </ac:graphicFrameMkLst>
        </pc:graphicFrameChg>
        <pc:graphicFrameChg chg="del">
          <ac:chgData name="Marilyn Clark" userId="0db0ca44-6a5d-4373-b442-f22977b97c56" providerId="ADAL" clId="{3FD6E032-8191-45DD-99B3-3352C574692F}" dt="2023-11-08T18:42:21.016" v="138" actId="478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add mod modGraphic">
          <ac:chgData name="Marilyn Clark" userId="0db0ca44-6a5d-4373-b442-f22977b97c56" providerId="ADAL" clId="{3FD6E032-8191-45DD-99B3-3352C574692F}" dt="2023-11-08T18:43:22.702" v="152" actId="14100"/>
          <ac:graphicFrameMkLst>
            <pc:docMk/>
            <pc:sldMk cId="1622141872" sldId="4685"/>
            <ac:graphicFrameMk id="9" creationId="{FB81FE41-1D66-0EF9-3230-B3870734FB80}"/>
          </ac:graphicFrameMkLst>
        </pc:graphicFrameChg>
        <pc:cxnChg chg="mod">
          <ac:chgData name="Marilyn Clark" userId="0db0ca44-6a5d-4373-b442-f22977b97c56" providerId="ADAL" clId="{3FD6E032-8191-45DD-99B3-3352C574692F}" dt="2023-11-08T18:43:01.443" v="147" actId="14100"/>
          <ac:cxnSpMkLst>
            <pc:docMk/>
            <pc:sldMk cId="1622141872" sldId="4685"/>
            <ac:cxnSpMk id="6" creationId="{CFFFC2D8-EE3A-FAE2-5CDB-363D47C87B8D}"/>
          </ac:cxnSpMkLst>
        </pc:cxnChg>
      </pc:sldChg>
      <pc:sldChg chg="addSp delSp modSp mod">
        <pc:chgData name="Marilyn Clark" userId="0db0ca44-6a5d-4373-b442-f22977b97c56" providerId="ADAL" clId="{3FD6E032-8191-45DD-99B3-3352C574692F}" dt="2023-11-08T18:37:11.610" v="70" actId="1076"/>
        <pc:sldMkLst>
          <pc:docMk/>
          <pc:sldMk cId="3850072281" sldId="4686"/>
        </pc:sldMkLst>
        <pc:spChg chg="mod">
          <ac:chgData name="Marilyn Clark" userId="0db0ca44-6a5d-4373-b442-f22977b97c56" providerId="ADAL" clId="{3FD6E032-8191-45DD-99B3-3352C574692F}" dt="2023-11-08T18:36:58.318" v="68" actId="20577"/>
          <ac:spMkLst>
            <pc:docMk/>
            <pc:sldMk cId="3850072281" sldId="4686"/>
            <ac:spMk id="10" creationId="{51892D1C-D882-4697-855C-72D82610D4DE}"/>
          </ac:spMkLst>
        </pc:spChg>
        <pc:picChg chg="add mod">
          <ac:chgData name="Marilyn Clark" userId="0db0ca44-6a5d-4373-b442-f22977b97c56" providerId="ADAL" clId="{3FD6E032-8191-45DD-99B3-3352C574692F}" dt="2023-11-08T18:37:11.610" v="70" actId="1076"/>
          <ac:picMkLst>
            <pc:docMk/>
            <pc:sldMk cId="3850072281" sldId="4686"/>
            <ac:picMk id="4" creationId="{A9D8A74E-1A51-4751-2F2A-35AE500C3100}"/>
          </ac:picMkLst>
        </pc:picChg>
        <pc:picChg chg="del">
          <ac:chgData name="Marilyn Clark" userId="0db0ca44-6a5d-4373-b442-f22977b97c56" providerId="ADAL" clId="{3FD6E032-8191-45DD-99B3-3352C574692F}" dt="2023-11-08T18:36:30.873" v="54" actId="478"/>
          <ac:picMkLst>
            <pc:docMk/>
            <pc:sldMk cId="3850072281" sldId="4686"/>
            <ac:picMk id="6" creationId="{6EF1D57A-338A-AE3B-5CD6-144F7D31E39C}"/>
          </ac:picMkLst>
        </pc:picChg>
      </pc:sldChg>
      <pc:sldChg chg="addSp delSp modSp mod">
        <pc:chgData name="Marilyn Clark" userId="0db0ca44-6a5d-4373-b442-f22977b97c56" providerId="ADAL" clId="{3FD6E032-8191-45DD-99B3-3352C574692F}" dt="2023-11-08T18:44:24.040" v="165" actId="1076"/>
        <pc:sldMkLst>
          <pc:docMk/>
          <pc:sldMk cId="1835482467" sldId="4687"/>
        </pc:sldMkLst>
        <pc:spChg chg="mod">
          <ac:chgData name="Marilyn Clark" userId="0db0ca44-6a5d-4373-b442-f22977b97c56" providerId="ADAL" clId="{3FD6E032-8191-45DD-99B3-3352C574692F}" dt="2023-11-08T18:43:33.229" v="160" actId="20577"/>
          <ac:spMkLst>
            <pc:docMk/>
            <pc:sldMk cId="1835482467" sldId="4687"/>
            <ac:spMk id="8" creationId="{80208708-C516-4195-7BC0-AF3EA59354D7}"/>
          </ac:spMkLst>
        </pc:spChg>
        <pc:picChg chg="add mod">
          <ac:chgData name="Marilyn Clark" userId="0db0ca44-6a5d-4373-b442-f22977b97c56" providerId="ADAL" clId="{3FD6E032-8191-45DD-99B3-3352C574692F}" dt="2023-11-08T18:44:24.040" v="165" actId="1076"/>
          <ac:picMkLst>
            <pc:docMk/>
            <pc:sldMk cId="1835482467" sldId="4687"/>
            <ac:picMk id="4" creationId="{88C4FC76-4685-9540-EFAD-0FD97B1E918B}"/>
          </ac:picMkLst>
        </pc:picChg>
        <pc:picChg chg="del">
          <ac:chgData name="Marilyn Clark" userId="0db0ca44-6a5d-4373-b442-f22977b97c56" providerId="ADAL" clId="{3FD6E032-8191-45DD-99B3-3352C574692F}" dt="2023-11-08T18:43:28.230" v="153" actId="478"/>
          <ac:picMkLst>
            <pc:docMk/>
            <pc:sldMk cId="1835482467" sldId="4687"/>
            <ac:picMk id="7" creationId="{1108B851-57C9-DB08-DF3E-F85394BCD9DC}"/>
          </ac:picMkLst>
        </pc:picChg>
      </pc:sldChg>
      <pc:sldChg chg="addSp delSp modSp mod">
        <pc:chgData name="Marilyn Clark" userId="0db0ca44-6a5d-4373-b442-f22977b97c56" providerId="ADAL" clId="{3FD6E032-8191-45DD-99B3-3352C574692F}" dt="2023-11-08T18:47:41.824" v="205" actId="1076"/>
        <pc:sldMkLst>
          <pc:docMk/>
          <pc:sldMk cId="2960613581" sldId="4688"/>
        </pc:sldMkLst>
        <pc:spChg chg="mod">
          <ac:chgData name="Marilyn Clark" userId="0db0ca44-6a5d-4373-b442-f22977b97c56" providerId="ADAL" clId="{3FD6E032-8191-45DD-99B3-3352C574692F}" dt="2023-11-08T18:46:31.607" v="199" actId="20577"/>
          <ac:spMkLst>
            <pc:docMk/>
            <pc:sldMk cId="2960613581" sldId="4688"/>
            <ac:spMk id="9" creationId="{C0B11F32-C754-672D-204E-22065B5D46E4}"/>
          </ac:spMkLst>
        </pc:spChg>
        <pc:picChg chg="add mod">
          <ac:chgData name="Marilyn Clark" userId="0db0ca44-6a5d-4373-b442-f22977b97c56" providerId="ADAL" clId="{3FD6E032-8191-45DD-99B3-3352C574692F}" dt="2023-11-08T18:47:41.824" v="205" actId="1076"/>
          <ac:picMkLst>
            <pc:docMk/>
            <pc:sldMk cId="2960613581" sldId="4688"/>
            <ac:picMk id="4" creationId="{961F359C-F3AD-7DA6-92CD-A92E4A168D76}"/>
          </ac:picMkLst>
        </pc:picChg>
        <pc:picChg chg="del">
          <ac:chgData name="Marilyn Clark" userId="0db0ca44-6a5d-4373-b442-f22977b97c56" providerId="ADAL" clId="{3FD6E032-8191-45DD-99B3-3352C574692F}" dt="2023-11-08T18:46:27.540" v="192" actId="478"/>
          <ac:picMkLst>
            <pc:docMk/>
            <pc:sldMk cId="2960613581" sldId="4688"/>
            <ac:picMk id="6" creationId="{C0F1BFCD-8CB7-6C42-738D-20A5B38297E3}"/>
          </ac:picMkLst>
        </pc:picChg>
      </pc:sldChg>
      <pc:sldChg chg="del">
        <pc:chgData name="Marilyn Clark" userId="0db0ca44-6a5d-4373-b442-f22977b97c56" providerId="ADAL" clId="{3FD6E032-8191-45DD-99B3-3352C574692F}" dt="2023-11-08T18:47:49.772" v="206" actId="2696"/>
        <pc:sldMkLst>
          <pc:docMk/>
          <pc:sldMk cId="456611685" sldId="4689"/>
        </pc:sldMkLst>
      </pc:sldChg>
    </pc:docChg>
  </pc:docChgLst>
  <pc:docChgLst>
    <pc:chgData name="Marilyn Clark" userId="S::marilyn.clark@utsouthwestern.edu::0db0ca44-6a5d-4373-b442-f22977b97c56" providerId="AD" clId="Web-{2605E465-562D-1BC8-E18D-7EDB9CE7C162}"/>
    <pc:docChg chg="modSld">
      <pc:chgData name="Marilyn Clark" userId="S::marilyn.clark@utsouthwestern.edu::0db0ca44-6a5d-4373-b442-f22977b97c56" providerId="AD" clId="Web-{2605E465-562D-1BC8-E18D-7EDB9CE7C162}" dt="2023-12-05T19:25:29.785" v="48" actId="20577"/>
      <pc:docMkLst>
        <pc:docMk/>
      </pc:docMkLst>
      <pc:sldChg chg="modSp">
        <pc:chgData name="Marilyn Clark" userId="S::marilyn.clark@utsouthwestern.edu::0db0ca44-6a5d-4373-b442-f22977b97c56" providerId="AD" clId="Web-{2605E465-562D-1BC8-E18D-7EDB9CE7C162}" dt="2023-12-05T19:25:16.457" v="34" actId="20577"/>
        <pc:sldMkLst>
          <pc:docMk/>
          <pc:sldMk cId="474119168" sldId="256"/>
        </pc:sldMkLst>
        <pc:spChg chg="mod">
          <ac:chgData name="Marilyn Clark" userId="S::marilyn.clark@utsouthwestern.edu::0db0ca44-6a5d-4373-b442-f22977b97c56" providerId="AD" clId="Web-{2605E465-562D-1BC8-E18D-7EDB9CE7C162}" dt="2023-12-05T19:25:16.457" v="34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modSp">
        <pc:chgData name="Marilyn Clark" userId="S::marilyn.clark@utsouthwestern.edu::0db0ca44-6a5d-4373-b442-f22977b97c56" providerId="AD" clId="Web-{2605E465-562D-1BC8-E18D-7EDB9CE7C162}" dt="2023-12-05T19:25:29.785" v="48" actId="20577"/>
        <pc:sldMkLst>
          <pc:docMk/>
          <pc:sldMk cId="443848230" sldId="4667"/>
        </pc:sldMkLst>
        <pc:spChg chg="mod">
          <ac:chgData name="Marilyn Clark" userId="S::marilyn.clark@utsouthwestern.edu::0db0ca44-6a5d-4373-b442-f22977b97c56" providerId="AD" clId="Web-{2605E465-562D-1BC8-E18D-7EDB9CE7C162}" dt="2023-12-05T19:25:29.785" v="48" actId="20577"/>
          <ac:spMkLst>
            <pc:docMk/>
            <pc:sldMk cId="443848230" sldId="4667"/>
            <ac:spMk id="4" creationId="{67319320-7271-4185-4BD0-D2D5A20AE1F5}"/>
          </ac:spMkLst>
        </pc:spChg>
      </pc:sldChg>
    </pc:docChg>
  </pc:docChgLst>
  <pc:docChgLst>
    <pc:chgData name="Elizabeth Ellen Anderson" userId="S::elizabethellen.anderson@utsouthwestern.edu::a31074e2-8d0d-498f-b9fd-412d315ff10a" providerId="AD" clId="Web-{AD56E83C-5F02-E706-D56E-FC9898320D7E}"/>
    <pc:docChg chg="addSld delSld modSld">
      <pc:chgData name="Elizabeth Ellen Anderson" userId="S::elizabethellen.anderson@utsouthwestern.edu::a31074e2-8d0d-498f-b9fd-412d315ff10a" providerId="AD" clId="Web-{AD56E83C-5F02-E706-D56E-FC9898320D7E}" dt="2023-03-16T16:15:47.204" v="173"/>
      <pc:docMkLst>
        <pc:docMk/>
      </pc:docMkLst>
      <pc:sldChg chg="addSp delSp modSp">
        <pc:chgData name="Elizabeth Ellen Anderson" userId="S::elizabethellen.anderson@utsouthwestern.edu::a31074e2-8d0d-498f-b9fd-412d315ff10a" providerId="AD" clId="Web-{AD56E83C-5F02-E706-D56E-FC9898320D7E}" dt="2023-03-16T16:12:35.292" v="128" actId="20577"/>
        <pc:sldMkLst>
          <pc:docMk/>
          <pc:sldMk cId="1187571619" sldId="266"/>
        </pc:sldMkLst>
        <pc:spChg chg="mod">
          <ac:chgData name="Elizabeth Ellen Anderson" userId="S::elizabethellen.anderson@utsouthwestern.edu::a31074e2-8d0d-498f-b9fd-412d315ff10a" providerId="AD" clId="Web-{AD56E83C-5F02-E706-D56E-FC9898320D7E}" dt="2023-03-16T16:12:35.292" v="128" actId="20577"/>
          <ac:spMkLst>
            <pc:docMk/>
            <pc:sldMk cId="1187571619" sldId="266"/>
            <ac:spMk id="9" creationId="{86F54315-BD11-AFC1-7255-F0503DFA046C}"/>
          </ac:spMkLst>
        </pc:spChg>
        <pc:picChg chg="add mod">
          <ac:chgData name="Elizabeth Ellen Anderson" userId="S::elizabethellen.anderson@utsouthwestern.edu::a31074e2-8d0d-498f-b9fd-412d315ff10a" providerId="AD" clId="Web-{AD56E83C-5F02-E706-D56E-FC9898320D7E}" dt="2023-03-16T16:12:04.401" v="97" actId="14100"/>
          <ac:picMkLst>
            <pc:docMk/>
            <pc:sldMk cId="1187571619" sldId="266"/>
            <ac:picMk id="3" creationId="{4588809D-D35B-84DB-9A97-C70827A45A55}"/>
          </ac:picMkLst>
        </pc:picChg>
        <pc:picChg chg="del">
          <ac:chgData name="Elizabeth Ellen Anderson" userId="S::elizabethellen.anderson@utsouthwestern.edu::a31074e2-8d0d-498f-b9fd-412d315ff10a" providerId="AD" clId="Web-{AD56E83C-5F02-E706-D56E-FC9898320D7E}" dt="2023-03-16T16:12:06.604" v="98"/>
          <ac:picMkLst>
            <pc:docMk/>
            <pc:sldMk cId="1187571619" sldId="266"/>
            <ac:picMk id="5" creationId="{9D08DFA9-CA88-4EB0-1950-EF63AD53A361}"/>
          </ac:picMkLst>
        </pc:picChg>
      </pc:sldChg>
      <pc:sldChg chg="addSp delSp modSp">
        <pc:chgData name="Elizabeth Ellen Anderson" userId="S::elizabethellen.anderson@utsouthwestern.edu::a31074e2-8d0d-498f-b9fd-412d315ff10a" providerId="AD" clId="Web-{AD56E83C-5F02-E706-D56E-FC9898320D7E}" dt="2023-03-16T16:15:41.329" v="172" actId="1076"/>
        <pc:sldMkLst>
          <pc:docMk/>
          <pc:sldMk cId="4085058198" sldId="4674"/>
        </pc:sldMkLst>
        <pc:spChg chg="del">
          <ac:chgData name="Elizabeth Ellen Anderson" userId="S::elizabethellen.anderson@utsouthwestern.edu::a31074e2-8d0d-498f-b9fd-412d315ff10a" providerId="AD" clId="Web-{AD56E83C-5F02-E706-D56E-FC9898320D7E}" dt="2023-03-16T16:15:20.344" v="168"/>
          <ac:spMkLst>
            <pc:docMk/>
            <pc:sldMk cId="4085058198" sldId="4674"/>
            <ac:spMk id="2" creationId="{7C3F5037-AF3E-4A9C-8EB5-F8C104B4B2EB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97" v="167"/>
          <ac:spMkLst>
            <pc:docMk/>
            <pc:sldMk cId="4085058198" sldId="4674"/>
            <ac:spMk id="3" creationId="{00000000-0000-0000-0000-000000000000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3"/>
          <ac:spMkLst>
            <pc:docMk/>
            <pc:sldMk cId="4085058198" sldId="4674"/>
            <ac:spMk id="4" creationId="{4BEC480E-4A10-C123-0A7E-B0C2670EEC79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2"/>
          <ac:spMkLst>
            <pc:docMk/>
            <pc:sldMk cId="4085058198" sldId="4674"/>
            <ac:spMk id="5" creationId="{1C37C2D7-5052-F793-7149-B22328BCE7DB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65"/>
          <ac:spMkLst>
            <pc:docMk/>
            <pc:sldMk cId="4085058198" sldId="4674"/>
            <ac:spMk id="6" creationId="{C4B1C684-17B6-4142-8325-C69911815567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4"/>
          <ac:spMkLst>
            <pc:docMk/>
            <pc:sldMk cId="4085058198" sldId="4674"/>
            <ac:spMk id="7" creationId="{40E632C5-BE67-AC6A-F41B-F6291F1DA72F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1"/>
          <ac:spMkLst>
            <pc:docMk/>
            <pc:sldMk cId="4085058198" sldId="4674"/>
            <ac:spMk id="8" creationId="{9EC4FE7A-16F7-F3FB-DA88-4904146B2078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0"/>
          <ac:spMkLst>
            <pc:docMk/>
            <pc:sldMk cId="4085058198" sldId="4674"/>
            <ac:spMk id="9" creationId="{12990840-0D83-E9F3-80AA-F2BFB2D06B1C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9"/>
          <ac:spMkLst>
            <pc:docMk/>
            <pc:sldMk cId="4085058198" sldId="4674"/>
            <ac:spMk id="11" creationId="{D5D20E3D-2AA6-5841-1078-84340FC7BF31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4"/>
          <ac:spMkLst>
            <pc:docMk/>
            <pc:sldMk cId="4085058198" sldId="4674"/>
            <ac:spMk id="12" creationId="{8B761D1B-067A-91A6-107B-E81E9656CC61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8"/>
          <ac:spMkLst>
            <pc:docMk/>
            <pc:sldMk cId="4085058198" sldId="4674"/>
            <ac:spMk id="13" creationId="{1575B262-F130-8B15-89B0-7CF1A850444C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7"/>
          <ac:spMkLst>
            <pc:docMk/>
            <pc:sldMk cId="4085058198" sldId="4674"/>
            <ac:spMk id="14" creationId="{B1242D9D-6954-985B-B28D-9FB978AB482A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6"/>
          <ac:spMkLst>
            <pc:docMk/>
            <pc:sldMk cId="4085058198" sldId="4674"/>
            <ac:spMk id="15" creationId="{9755FBFC-E34C-6B4A-1B36-177B6AEEF2D5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5"/>
          <ac:spMkLst>
            <pc:docMk/>
            <pc:sldMk cId="4085058198" sldId="4674"/>
            <ac:spMk id="16" creationId="{BAC7218A-6805-7C7A-04AE-D8121B7C3F3A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3"/>
          <ac:spMkLst>
            <pc:docMk/>
            <pc:sldMk cId="4085058198" sldId="4674"/>
            <ac:spMk id="17" creationId="{57EE099B-C69A-984B-9564-F0657E50AA61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2"/>
          <ac:spMkLst>
            <pc:docMk/>
            <pc:sldMk cId="4085058198" sldId="4674"/>
            <ac:spMk id="18" creationId="{BC821424-90B8-F1C3-2D8B-5F2F437FBC33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31"/>
          <ac:spMkLst>
            <pc:docMk/>
            <pc:sldMk cId="4085058198" sldId="4674"/>
            <ac:spMk id="19" creationId="{0D708141-BC91-A39F-BB23-702E9D6D48BA}"/>
          </ac:spMkLst>
        </pc:spChg>
        <pc:spChg chg="add del mod">
          <ac:chgData name="Elizabeth Ellen Anderson" userId="S::elizabethellen.anderson@utsouthwestern.edu::a31074e2-8d0d-498f-b9fd-412d315ff10a" providerId="AD" clId="Web-{AD56E83C-5F02-E706-D56E-FC9898320D7E}" dt="2023-03-16T16:15:28.579" v="170"/>
          <ac:spMkLst>
            <pc:docMk/>
            <pc:sldMk cId="4085058198" sldId="4674"/>
            <ac:spMk id="22" creationId="{AD0D7ED5-6393-0FA3-24B7-A0A80D96C1C5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53"/>
          <ac:spMkLst>
            <pc:docMk/>
            <pc:sldMk cId="4085058198" sldId="4674"/>
            <ac:spMk id="25" creationId="{C60CD282-B752-4E69-9C39-C8E0BC9137FC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54"/>
          <ac:spMkLst>
            <pc:docMk/>
            <pc:sldMk cId="4085058198" sldId="4674"/>
            <ac:spMk id="28" creationId="{AE9EC4E8-B4F5-43B8-B4CB-187D9E63BD66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52"/>
          <ac:spMkLst>
            <pc:docMk/>
            <pc:sldMk cId="4085058198" sldId="4674"/>
            <ac:spMk id="29" creationId="{3E0F6075-4D22-4692-A319-245F3D3B2AA1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63"/>
          <ac:spMkLst>
            <pc:docMk/>
            <pc:sldMk cId="4085058198" sldId="4674"/>
            <ac:spMk id="42" creationId="{B5D695C1-427D-4E8F-8D6A-163ED9C0992D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62"/>
          <ac:spMkLst>
            <pc:docMk/>
            <pc:sldMk cId="4085058198" sldId="4674"/>
            <ac:spMk id="43" creationId="{C68B7B68-773D-4D71-AB3B-A389FCC318FE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60"/>
          <ac:spMkLst>
            <pc:docMk/>
            <pc:sldMk cId="4085058198" sldId="4674"/>
            <ac:spMk id="46" creationId="{8167FB09-1182-4777-B2C8-BD0777D440F1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9"/>
          <ac:spMkLst>
            <pc:docMk/>
            <pc:sldMk cId="4085058198" sldId="4674"/>
            <ac:spMk id="47" creationId="{94FDF1E1-79F8-4151-BF4E-FE1A964AA7D7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59"/>
          <ac:spMkLst>
            <pc:docMk/>
            <pc:sldMk cId="4085058198" sldId="4674"/>
            <ac:spMk id="48" creationId="{744E0D61-02A1-4058-BFC9-6398AEE844CB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58"/>
          <ac:spMkLst>
            <pc:docMk/>
            <pc:sldMk cId="4085058198" sldId="4674"/>
            <ac:spMk id="49" creationId="{0FD957FF-BB6A-46CC-A978-F6D350625313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56"/>
          <ac:spMkLst>
            <pc:docMk/>
            <pc:sldMk cId="4085058198" sldId="4674"/>
            <ac:spMk id="51" creationId="{43B05CD3-A25B-4814-B274-314AFEC70656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55"/>
          <ac:spMkLst>
            <pc:docMk/>
            <pc:sldMk cId="4085058198" sldId="4674"/>
            <ac:spMk id="52" creationId="{654B1BDB-BED4-4475-AB6A-DF542757F63D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8"/>
          <ac:spMkLst>
            <pc:docMk/>
            <pc:sldMk cId="4085058198" sldId="4674"/>
            <ac:spMk id="53" creationId="{F7678068-C986-4037-970C-2EA140E24613}"/>
          </ac:spMkLst>
        </pc:spChg>
        <pc:spChg chg="del">
          <ac:chgData name="Elizabeth Ellen Anderson" userId="S::elizabethellen.anderson@utsouthwestern.edu::a31074e2-8d0d-498f-b9fd-412d315ff10a" providerId="AD" clId="Web-{AD56E83C-5F02-E706-D56E-FC9898320D7E}" dt="2023-03-16T16:15:20.282" v="147"/>
          <ac:spMkLst>
            <pc:docMk/>
            <pc:sldMk cId="4085058198" sldId="4674"/>
            <ac:spMk id="55" creationId="{A49F5766-4F57-4939-A50C-166899C54C85}"/>
          </ac:spMkLst>
        </pc:spChg>
        <pc:grpChg chg="del">
          <ac:chgData name="Elizabeth Ellen Anderson" userId="S::elizabethellen.anderson@utsouthwestern.edu::a31074e2-8d0d-498f-b9fd-412d315ff10a" providerId="AD" clId="Web-{AD56E83C-5F02-E706-D56E-FC9898320D7E}" dt="2023-03-16T16:15:20.282" v="146"/>
          <ac:grpSpMkLst>
            <pc:docMk/>
            <pc:sldMk cId="4085058198" sldId="4674"/>
            <ac:grpSpMk id="33" creationId="{600E7F9B-8991-4567-AFBA-7FE308B17905}"/>
          </ac:grpSpMkLst>
        </pc:grpChg>
        <pc:grpChg chg="del">
          <ac:chgData name="Elizabeth Ellen Anderson" userId="S::elizabethellen.anderson@utsouthwestern.edu::a31074e2-8d0d-498f-b9fd-412d315ff10a" providerId="AD" clId="Web-{AD56E83C-5F02-E706-D56E-FC9898320D7E}" dt="2023-03-16T16:15:20.282" v="145"/>
          <ac:grpSpMkLst>
            <pc:docMk/>
            <pc:sldMk cId="4085058198" sldId="4674"/>
            <ac:grpSpMk id="54" creationId="{05ABA50C-B752-484E-8E3E-D60CC8523CE0}"/>
          </ac:grpSpMkLst>
        </pc:grpChg>
        <pc:picChg chg="add mod">
          <ac:chgData name="Elizabeth Ellen Anderson" userId="S::elizabethellen.anderson@utsouthwestern.edu::a31074e2-8d0d-498f-b9fd-412d315ff10a" providerId="AD" clId="Web-{AD56E83C-5F02-E706-D56E-FC9898320D7E}" dt="2023-03-16T16:15:41.329" v="172" actId="1076"/>
          <ac:picMkLst>
            <pc:docMk/>
            <pc:sldMk cId="4085058198" sldId="4674"/>
            <ac:picMk id="20" creationId="{30CC26D8-B386-9ECE-079E-F74E6CDAF989}"/>
          </ac:picMkLst>
        </pc:picChg>
        <pc:cxnChg chg="del">
          <ac:chgData name="Elizabeth Ellen Anderson" userId="S::elizabethellen.anderson@utsouthwestern.edu::a31074e2-8d0d-498f-b9fd-412d315ff10a" providerId="AD" clId="Web-{AD56E83C-5F02-E706-D56E-FC9898320D7E}" dt="2023-03-16T16:15:20.282" v="166"/>
          <ac:cxnSpMkLst>
            <pc:docMk/>
            <pc:sldMk cId="4085058198" sldId="4674"/>
            <ac:cxnSpMk id="10" creationId="{D8EC9A75-0779-462F-A28C-B0D0F8C9C70B}"/>
          </ac:cxnSpMkLst>
        </pc:cxnChg>
        <pc:cxnChg chg="del">
          <ac:chgData name="Elizabeth Ellen Anderson" userId="S::elizabethellen.anderson@utsouthwestern.edu::a31074e2-8d0d-498f-b9fd-412d315ff10a" providerId="AD" clId="Web-{AD56E83C-5F02-E706-D56E-FC9898320D7E}" dt="2023-03-16T16:15:20.282" v="151"/>
          <ac:cxnSpMkLst>
            <pc:docMk/>
            <pc:sldMk cId="4085058198" sldId="4674"/>
            <ac:cxnSpMk id="30" creationId="{AB185127-3A23-4403-81B2-DC2E2B28A0A9}"/>
          </ac:cxnSpMkLst>
        </pc:cxnChg>
        <pc:cxnChg chg="del">
          <ac:chgData name="Elizabeth Ellen Anderson" userId="S::elizabethellen.anderson@utsouthwestern.edu::a31074e2-8d0d-498f-b9fd-412d315ff10a" providerId="AD" clId="Web-{AD56E83C-5F02-E706-D56E-FC9898320D7E}" dt="2023-03-16T16:15:20.282" v="150"/>
          <ac:cxnSpMkLst>
            <pc:docMk/>
            <pc:sldMk cId="4085058198" sldId="4674"/>
            <ac:cxnSpMk id="31" creationId="{05203721-2CFF-4817-8D85-3DAFFE18E72A}"/>
          </ac:cxnSpMkLst>
        </pc:cxnChg>
        <pc:cxnChg chg="del">
          <ac:chgData name="Elizabeth Ellen Anderson" userId="S::elizabethellen.anderson@utsouthwestern.edu::a31074e2-8d0d-498f-b9fd-412d315ff10a" providerId="AD" clId="Web-{AD56E83C-5F02-E706-D56E-FC9898320D7E}" dt="2023-03-16T16:15:20.282" v="164"/>
          <ac:cxnSpMkLst>
            <pc:docMk/>
            <pc:sldMk cId="4085058198" sldId="4674"/>
            <ac:cxnSpMk id="38" creationId="{3241808C-C1F0-4C8F-9406-1D089EF264CA}"/>
          </ac:cxnSpMkLst>
        </pc:cxnChg>
        <pc:cxnChg chg="del">
          <ac:chgData name="Elizabeth Ellen Anderson" userId="S::elizabethellen.anderson@utsouthwestern.edu::a31074e2-8d0d-498f-b9fd-412d315ff10a" providerId="AD" clId="Web-{AD56E83C-5F02-E706-D56E-FC9898320D7E}" dt="2023-03-16T16:15:20.282" v="161"/>
          <ac:cxnSpMkLst>
            <pc:docMk/>
            <pc:sldMk cId="4085058198" sldId="4674"/>
            <ac:cxnSpMk id="44" creationId="{8F3BE316-AA22-4692-AFC5-ED4219DB3EC3}"/>
          </ac:cxnSpMkLst>
        </pc:cxnChg>
        <pc:cxnChg chg="del">
          <ac:chgData name="Elizabeth Ellen Anderson" userId="S::elizabethellen.anderson@utsouthwestern.edu::a31074e2-8d0d-498f-b9fd-412d315ff10a" providerId="AD" clId="Web-{AD56E83C-5F02-E706-D56E-FC9898320D7E}" dt="2023-03-16T16:15:20.282" v="157"/>
          <ac:cxnSpMkLst>
            <pc:docMk/>
            <pc:sldMk cId="4085058198" sldId="4674"/>
            <ac:cxnSpMk id="50" creationId="{2F2B3A00-5AF3-4447-A408-A9ECA71EA57C}"/>
          </ac:cxnSpMkLst>
        </pc:cxnChg>
      </pc:sldChg>
      <pc:sldChg chg="del">
        <pc:chgData name="Elizabeth Ellen Anderson" userId="S::elizabethellen.anderson@utsouthwestern.edu::a31074e2-8d0d-498f-b9fd-412d315ff10a" providerId="AD" clId="Web-{AD56E83C-5F02-E706-D56E-FC9898320D7E}" dt="2023-03-16T16:15:47.204" v="173"/>
        <pc:sldMkLst>
          <pc:docMk/>
          <pc:sldMk cId="104903677" sldId="4675"/>
        </pc:sldMkLst>
      </pc:sldChg>
      <pc:sldChg chg="addSp modSp">
        <pc:chgData name="Elizabeth Ellen Anderson" userId="S::elizabethellen.anderson@utsouthwestern.edu::a31074e2-8d0d-498f-b9fd-412d315ff10a" providerId="AD" clId="Web-{AD56E83C-5F02-E706-D56E-FC9898320D7E}" dt="2023-03-16T16:02:01.820" v="3"/>
        <pc:sldMkLst>
          <pc:docMk/>
          <pc:sldMk cId="1748044425" sldId="4677"/>
        </pc:sldMkLst>
        <pc:spChg chg="add mod">
          <ac:chgData name="Elizabeth Ellen Anderson" userId="S::elizabethellen.anderson@utsouthwestern.edu::a31074e2-8d0d-498f-b9fd-412d315ff10a" providerId="AD" clId="Web-{AD56E83C-5F02-E706-D56E-FC9898320D7E}" dt="2023-03-16T16:02:01.820" v="3"/>
          <ac:spMkLst>
            <pc:docMk/>
            <pc:sldMk cId="1748044425" sldId="4677"/>
            <ac:spMk id="2" creationId="{AABFA416-A666-2150-581C-8BC547CCD25A}"/>
          </ac:spMkLst>
        </pc:spChg>
      </pc:sldChg>
      <pc:sldChg chg="addSp modSp">
        <pc:chgData name="Elizabeth Ellen Anderson" userId="S::elizabethellen.anderson@utsouthwestern.edu::a31074e2-8d0d-498f-b9fd-412d315ff10a" providerId="AD" clId="Web-{AD56E83C-5F02-E706-D56E-FC9898320D7E}" dt="2023-03-16T16:02:15.351" v="4"/>
        <pc:sldMkLst>
          <pc:docMk/>
          <pc:sldMk cId="1144663157" sldId="4678"/>
        </pc:sldMkLst>
        <pc:spChg chg="add">
          <ac:chgData name="Elizabeth Ellen Anderson" userId="S::elizabethellen.anderson@utsouthwestern.edu::a31074e2-8d0d-498f-b9fd-412d315ff10a" providerId="AD" clId="Web-{AD56E83C-5F02-E706-D56E-FC9898320D7E}" dt="2023-03-16T16:02:15.351" v="4"/>
          <ac:spMkLst>
            <pc:docMk/>
            <pc:sldMk cId="1144663157" sldId="4678"/>
            <ac:spMk id="5" creationId="{B4BB4AC6-392C-C496-1901-B734399A6F4B}"/>
          </ac:spMkLst>
        </pc:spChg>
        <pc:picChg chg="add mod">
          <ac:chgData name="Elizabeth Ellen Anderson" userId="S::elizabethellen.anderson@utsouthwestern.edu::a31074e2-8d0d-498f-b9fd-412d315ff10a" providerId="AD" clId="Web-{AD56E83C-5F02-E706-D56E-FC9898320D7E}" dt="2023-03-16T15:59:20.893" v="1" actId="1076"/>
          <ac:picMkLst>
            <pc:docMk/>
            <pc:sldMk cId="1144663157" sldId="4678"/>
            <ac:picMk id="2" creationId="{6E26AE81-A91B-B8A7-34D7-9C6779F2F41C}"/>
          </ac:picMkLst>
        </pc:picChg>
      </pc:sldChg>
      <pc:sldChg chg="addSp">
        <pc:chgData name="Elizabeth Ellen Anderson" userId="S::elizabethellen.anderson@utsouthwestern.edu::a31074e2-8d0d-498f-b9fd-412d315ff10a" providerId="AD" clId="Web-{AD56E83C-5F02-E706-D56E-FC9898320D7E}" dt="2023-03-16T16:02:21.242" v="5"/>
        <pc:sldMkLst>
          <pc:docMk/>
          <pc:sldMk cId="2203501273" sldId="4679"/>
        </pc:sldMkLst>
        <pc:spChg chg="add">
          <ac:chgData name="Elizabeth Ellen Anderson" userId="S::elizabethellen.anderson@utsouthwestern.edu::a31074e2-8d0d-498f-b9fd-412d315ff10a" providerId="AD" clId="Web-{AD56E83C-5F02-E706-D56E-FC9898320D7E}" dt="2023-03-16T16:02:21.242" v="5"/>
          <ac:spMkLst>
            <pc:docMk/>
            <pc:sldMk cId="2203501273" sldId="4679"/>
            <ac:spMk id="3" creationId="{501C7457-72F3-E22E-8A26-FA0DAE4C0B99}"/>
          </ac:spMkLst>
        </pc:spChg>
      </pc:sldChg>
      <pc:sldChg chg="addSp delSp modSp add replId">
        <pc:chgData name="Elizabeth Ellen Anderson" userId="S::elizabethellen.anderson@utsouthwestern.edu::a31074e2-8d0d-498f-b9fd-412d315ff10a" providerId="AD" clId="Web-{AD56E83C-5F02-E706-D56E-FC9898320D7E}" dt="2023-03-16T16:04:35.934" v="31" actId="20577"/>
        <pc:sldMkLst>
          <pc:docMk/>
          <pc:sldMk cId="1604002540" sldId="4680"/>
        </pc:sldMkLst>
        <pc:spChg chg="del">
          <ac:chgData name="Elizabeth Ellen Anderson" userId="S::elizabethellen.anderson@utsouthwestern.edu::a31074e2-8d0d-498f-b9fd-412d315ff10a" providerId="AD" clId="Web-{AD56E83C-5F02-E706-D56E-FC9898320D7E}" dt="2023-03-16T16:02:26.820" v="7"/>
          <ac:spMkLst>
            <pc:docMk/>
            <pc:sldMk cId="1604002540" sldId="4680"/>
            <ac:spMk id="3" creationId="{501C7457-72F3-E22E-8A26-FA0DAE4C0B99}"/>
          </ac:spMkLst>
        </pc:spChg>
        <pc:spChg chg="add mod">
          <ac:chgData name="Elizabeth Ellen Anderson" userId="S::elizabethellen.anderson@utsouthwestern.edu::a31074e2-8d0d-498f-b9fd-412d315ff10a" providerId="AD" clId="Web-{AD56E83C-5F02-E706-D56E-FC9898320D7E}" dt="2023-03-16T16:04:35.934" v="31" actId="20577"/>
          <ac:spMkLst>
            <pc:docMk/>
            <pc:sldMk cId="1604002540" sldId="4680"/>
            <ac:spMk id="5" creationId="{7B992555-B9C5-4972-3ACC-973D566E6F92}"/>
          </ac:spMkLst>
        </pc:spChg>
        <pc:picChg chg="add mod">
          <ac:chgData name="Elizabeth Ellen Anderson" userId="S::elizabethellen.anderson@utsouthwestern.edu::a31074e2-8d0d-498f-b9fd-412d315ff10a" providerId="AD" clId="Web-{AD56E83C-5F02-E706-D56E-FC9898320D7E}" dt="2023-03-16T16:03:23.806" v="13" actId="1076"/>
          <ac:picMkLst>
            <pc:docMk/>
            <pc:sldMk cId="1604002540" sldId="4680"/>
            <ac:picMk id="2" creationId="{8B1B9F13-5EEF-4725-90E1-5FEC23868B21}"/>
          </ac:picMkLst>
        </pc:picChg>
        <pc:picChg chg="del">
          <ac:chgData name="Elizabeth Ellen Anderson" userId="S::elizabethellen.anderson@utsouthwestern.edu::a31074e2-8d0d-498f-b9fd-412d315ff10a" providerId="AD" clId="Web-{AD56E83C-5F02-E706-D56E-FC9898320D7E}" dt="2023-03-16T16:03:21.338" v="12"/>
          <ac:picMkLst>
            <pc:docMk/>
            <pc:sldMk cId="1604002540" sldId="4680"/>
            <ac:picMk id="4" creationId="{8469C61F-C81F-916F-202D-612B86AC0F43}"/>
          </ac:picMkLst>
        </pc:picChg>
      </pc:sldChg>
      <pc:sldChg chg="addSp delSp modSp new">
        <pc:chgData name="Elizabeth Ellen Anderson" userId="S::elizabethellen.anderson@utsouthwestern.edu::a31074e2-8d0d-498f-b9fd-412d315ff10a" providerId="AD" clId="Web-{AD56E83C-5F02-E706-D56E-FC9898320D7E}" dt="2023-03-16T16:11:10.883" v="94" actId="20577"/>
        <pc:sldMkLst>
          <pc:docMk/>
          <pc:sldMk cId="1559242072" sldId="4681"/>
        </pc:sldMkLst>
        <pc:spChg chg="add del mod">
          <ac:chgData name="Elizabeth Ellen Anderson" userId="S::elizabethellen.anderson@utsouthwestern.edu::a31074e2-8d0d-498f-b9fd-412d315ff10a" providerId="AD" clId="Web-{AD56E83C-5F02-E706-D56E-FC9898320D7E}" dt="2023-03-16T16:09:42.193" v="83" actId="20577"/>
          <ac:spMkLst>
            <pc:docMk/>
            <pc:sldMk cId="1559242072" sldId="4681"/>
            <ac:spMk id="2" creationId="{90542F7C-AAA7-B58A-FE6E-9E500E1E9E95}"/>
          </ac:spMkLst>
        </pc:spChg>
        <pc:spChg chg="mod">
          <ac:chgData name="Elizabeth Ellen Anderson" userId="S::elizabethellen.anderson@utsouthwestern.edu::a31074e2-8d0d-498f-b9fd-412d315ff10a" providerId="AD" clId="Web-{AD56E83C-5F02-E706-D56E-FC9898320D7E}" dt="2023-03-16T16:11:10.883" v="94" actId="20577"/>
          <ac:spMkLst>
            <pc:docMk/>
            <pc:sldMk cId="1559242072" sldId="4681"/>
            <ac:spMk id="3" creationId="{D5F44E5C-0D64-2E98-88E4-A4223DAEC6DC}"/>
          </ac:spMkLst>
        </pc:spChg>
        <pc:picChg chg="add del mod ord">
          <ac:chgData name="Elizabeth Ellen Anderson" userId="S::elizabethellen.anderson@utsouthwestern.edu::a31074e2-8d0d-498f-b9fd-412d315ff10a" providerId="AD" clId="Web-{AD56E83C-5F02-E706-D56E-FC9898320D7E}" dt="2023-03-16T16:05:44.467" v="38"/>
          <ac:picMkLst>
            <pc:docMk/>
            <pc:sldMk cId="1559242072" sldId="4681"/>
            <ac:picMk id="4" creationId="{957E2B0F-7557-C175-DD46-917CB3582FFE}"/>
          </ac:picMkLst>
        </pc:picChg>
        <pc:picChg chg="add mod">
          <ac:chgData name="Elizabeth Ellen Anderson" userId="S::elizabethellen.anderson@utsouthwestern.edu::a31074e2-8d0d-498f-b9fd-412d315ff10a" providerId="AD" clId="Web-{AD56E83C-5F02-E706-D56E-FC9898320D7E}" dt="2023-03-16T16:10:37.054" v="87" actId="1076"/>
          <ac:picMkLst>
            <pc:docMk/>
            <pc:sldMk cId="1559242072" sldId="4681"/>
            <ac:picMk id="7" creationId="{36CE717A-669C-A6A1-550F-68F6D7FAD3A0}"/>
          </ac:picMkLst>
        </pc:picChg>
        <pc:cxnChg chg="add mod">
          <ac:chgData name="Elizabeth Ellen Anderson" userId="S::elizabethellen.anderson@utsouthwestern.edu::a31074e2-8d0d-498f-b9fd-412d315ff10a" providerId="AD" clId="Web-{AD56E83C-5F02-E706-D56E-FC9898320D7E}" dt="2023-03-16T16:08:04.815" v="70"/>
          <ac:cxnSpMkLst>
            <pc:docMk/>
            <pc:sldMk cId="1559242072" sldId="4681"/>
            <ac:cxnSpMk id="6" creationId="{9335526E-3448-05A5-6A40-D74E3C2593FB}"/>
          </ac:cxnSpMkLst>
        </pc:cxnChg>
      </pc:sldChg>
    </pc:docChg>
  </pc:docChgLst>
  <pc:docChgLst>
    <pc:chgData name="Marilyn Clark" userId="0db0ca44-6a5d-4373-b442-f22977b97c56" providerId="ADAL" clId="{3155E493-2FA7-4791-B367-9A5DCA235EB7}"/>
    <pc:docChg chg="undo custSel delSld modSld">
      <pc:chgData name="Marilyn Clark" userId="0db0ca44-6a5d-4373-b442-f22977b97c56" providerId="ADAL" clId="{3155E493-2FA7-4791-B367-9A5DCA235EB7}" dt="2023-08-03T14:00:15.209" v="290" actId="1076"/>
      <pc:docMkLst>
        <pc:docMk/>
      </pc:docMkLst>
      <pc:sldChg chg="addSp delSp modSp mod">
        <pc:chgData name="Marilyn Clark" userId="0db0ca44-6a5d-4373-b442-f22977b97c56" providerId="ADAL" clId="{3155E493-2FA7-4791-B367-9A5DCA235EB7}" dt="2023-08-02T18:24:24.052" v="40"/>
        <pc:sldMkLst>
          <pc:docMk/>
          <pc:sldMk cId="2081960797" sldId="257"/>
        </pc:sldMkLst>
        <pc:graphicFrameChg chg="add mod modGraphic">
          <ac:chgData name="Marilyn Clark" userId="0db0ca44-6a5d-4373-b442-f22977b97c56" providerId="ADAL" clId="{3155E493-2FA7-4791-B367-9A5DCA235EB7}" dt="2023-08-02T18:23:43.674" v="35" actId="1076"/>
          <ac:graphicFrameMkLst>
            <pc:docMk/>
            <pc:sldMk cId="2081960797" sldId="257"/>
            <ac:graphicFrameMk id="2" creationId="{CEDA87D1-6483-D975-5260-B94EA4A43187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3:51.527" v="37" actId="1076"/>
          <ac:graphicFrameMkLst>
            <pc:docMk/>
            <pc:sldMk cId="2081960797" sldId="257"/>
            <ac:graphicFrameMk id="4" creationId="{1FA3E46A-B4AA-39A1-CB5A-5CBB529B0EBA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4:03.871" v="38"/>
          <ac:graphicFrameMkLst>
            <pc:docMk/>
            <pc:sldMk cId="2081960797" sldId="257"/>
            <ac:graphicFrameMk id="5" creationId="{15D19527-BA59-7616-5C2D-9DEF05F1E68D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4:13.112" v="39"/>
          <ac:graphicFrameMkLst>
            <pc:docMk/>
            <pc:sldMk cId="2081960797" sldId="257"/>
            <ac:graphicFrameMk id="6" creationId="{9CB205CB-47D3-FC32-C9F4-7D29D0823BEF}"/>
          </ac:graphicFrameMkLst>
        </pc:graphicFrameChg>
        <pc:graphicFrameChg chg="del">
          <ac:chgData name="Marilyn Clark" userId="0db0ca44-6a5d-4373-b442-f22977b97c56" providerId="ADAL" clId="{3155E493-2FA7-4791-B367-9A5DCA235EB7}" dt="2023-08-02T18:23:04.778" v="29" actId="478"/>
          <ac:graphicFrameMkLst>
            <pc:docMk/>
            <pc:sldMk cId="2081960797" sldId="257"/>
            <ac:graphicFrameMk id="9" creationId="{B04692FF-F6A7-B8CF-2165-4DC64E857F2C}"/>
          </ac:graphicFrameMkLst>
        </pc:graphicFrameChg>
        <pc:cxnChg chg="add mod">
          <ac:chgData name="Marilyn Clark" userId="0db0ca44-6a5d-4373-b442-f22977b97c56" providerId="ADAL" clId="{3155E493-2FA7-4791-B367-9A5DCA235EB7}" dt="2023-08-02T18:24:24.052" v="40"/>
          <ac:cxnSpMkLst>
            <pc:docMk/>
            <pc:sldMk cId="2081960797" sldId="257"/>
            <ac:cxnSpMk id="7" creationId="{B3F781F3-1F34-F54A-2BAF-2BF83B3D1DCA}"/>
          </ac:cxnSpMkLst>
        </pc:cxnChg>
      </pc:sldChg>
      <pc:sldChg chg="addSp delSp modSp mod">
        <pc:chgData name="Marilyn Clark" userId="0db0ca44-6a5d-4373-b442-f22977b97c56" providerId="ADAL" clId="{3155E493-2FA7-4791-B367-9A5DCA235EB7}" dt="2023-08-02T18:29:31.913" v="89" actId="1076"/>
        <pc:sldMkLst>
          <pc:docMk/>
          <pc:sldMk cId="1632900656" sldId="4666"/>
        </pc:sldMkLst>
        <pc:graphicFrameChg chg="del">
          <ac:chgData name="Marilyn Clark" userId="0db0ca44-6a5d-4373-b442-f22977b97c56" providerId="ADAL" clId="{3155E493-2FA7-4791-B367-9A5DCA235EB7}" dt="2023-08-02T18:25:29.551" v="47" actId="478"/>
          <ac:graphicFrameMkLst>
            <pc:docMk/>
            <pc:sldMk cId="1632900656" sldId="4666"/>
            <ac:graphicFrameMk id="2" creationId="{655FD456-EF3A-617E-8F84-06D94596125E}"/>
          </ac:graphicFrameMkLst>
        </pc:graphicFrameChg>
        <pc:graphicFrameChg chg="del">
          <ac:chgData name="Marilyn Clark" userId="0db0ca44-6a5d-4373-b442-f22977b97c56" providerId="ADAL" clId="{3155E493-2FA7-4791-B367-9A5DCA235EB7}" dt="2023-08-02T18:25:48.485" v="51" actId="478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del">
          <ac:chgData name="Marilyn Clark" userId="0db0ca44-6a5d-4373-b442-f22977b97c56" providerId="ADAL" clId="{3155E493-2FA7-4791-B367-9A5DCA235EB7}" dt="2023-08-02T18:26:37.961" v="59" actId="478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del">
          <ac:chgData name="Marilyn Clark" userId="0db0ca44-6a5d-4373-b442-f22977b97c56" providerId="ADAL" clId="{3155E493-2FA7-4791-B367-9A5DCA235EB7}" dt="2023-08-02T18:26:35.538" v="58" actId="478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add mod modGraphic">
          <ac:chgData name="Marilyn Clark" userId="0db0ca44-6a5d-4373-b442-f22977b97c56" providerId="ADAL" clId="{3155E493-2FA7-4791-B367-9A5DCA235EB7}" dt="2023-08-02T18:25:44.158" v="50" actId="14100"/>
          <ac:graphicFrameMkLst>
            <pc:docMk/>
            <pc:sldMk cId="1632900656" sldId="4666"/>
            <ac:graphicFrameMk id="8" creationId="{00A94DE1-D12C-F83D-78F2-017755F8AEB7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6:20.556" v="57" actId="14100"/>
          <ac:graphicFrameMkLst>
            <pc:docMk/>
            <pc:sldMk cId="1632900656" sldId="4666"/>
            <ac:graphicFrameMk id="9" creationId="{83BCA1A9-F696-AE44-9196-28EE4D64A258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7:06.958" v="64" actId="14100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add del mod">
          <ac:chgData name="Marilyn Clark" userId="0db0ca44-6a5d-4373-b442-f22977b97c56" providerId="ADAL" clId="{3155E493-2FA7-4791-B367-9A5DCA235EB7}" dt="2023-08-02T18:28:22.392" v="71" actId="478"/>
          <ac:graphicFrameMkLst>
            <pc:docMk/>
            <pc:sldMk cId="1632900656" sldId="4666"/>
            <ac:graphicFrameMk id="11" creationId="{E8531E48-82A6-4EC6-4769-33BD984A5507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8:38.598" v="75" actId="14100"/>
          <ac:graphicFrameMkLst>
            <pc:docMk/>
            <pc:sldMk cId="1632900656" sldId="4666"/>
            <ac:graphicFrameMk id="12" creationId="{E8531E48-82A6-4EC6-4769-33BD984A5507}"/>
          </ac:graphicFrameMkLst>
        </pc:graphicFrameChg>
        <pc:cxnChg chg="mod ord">
          <ac:chgData name="Marilyn Clark" userId="0db0ca44-6a5d-4373-b442-f22977b97c56" providerId="ADAL" clId="{3155E493-2FA7-4791-B367-9A5DCA235EB7}" dt="2023-08-02T18:29:31.913" v="89" actId="1076"/>
          <ac:cxnSpMkLst>
            <pc:docMk/>
            <pc:sldMk cId="1632900656" sldId="4666"/>
            <ac:cxnSpMk id="6" creationId="{5DDA8BFC-F609-65F8-4EDA-419FD41FD5D5}"/>
          </ac:cxnSpMkLst>
        </pc:cxnChg>
      </pc:sldChg>
      <pc:sldChg chg="addSp delSp modSp mod">
        <pc:chgData name="Marilyn Clark" userId="0db0ca44-6a5d-4373-b442-f22977b97c56" providerId="ADAL" clId="{3155E493-2FA7-4791-B367-9A5DCA235EB7}" dt="2023-08-02T18:47:39.380" v="153" actId="962"/>
        <pc:sldMkLst>
          <pc:docMk/>
          <pc:sldMk cId="388902937" sldId="4670"/>
        </pc:sldMkLst>
        <pc:spChg chg="mod">
          <ac:chgData name="Marilyn Clark" userId="0db0ca44-6a5d-4373-b442-f22977b97c56" providerId="ADAL" clId="{3155E493-2FA7-4791-B367-9A5DCA235EB7}" dt="2023-08-02T18:47:18.849" v="148" actId="20577"/>
          <ac:spMkLst>
            <pc:docMk/>
            <pc:sldMk cId="388902937" sldId="4670"/>
            <ac:spMk id="7" creationId="{5636C048-27B3-8BF5-7430-FDCF5CEBCDB3}"/>
          </ac:spMkLst>
        </pc:spChg>
        <pc:picChg chg="del">
          <ac:chgData name="Marilyn Clark" userId="0db0ca44-6a5d-4373-b442-f22977b97c56" providerId="ADAL" clId="{3155E493-2FA7-4791-B367-9A5DCA235EB7}" dt="2023-08-02T18:47:20.672" v="149" actId="478"/>
          <ac:picMkLst>
            <pc:docMk/>
            <pc:sldMk cId="388902937" sldId="4670"/>
            <ac:picMk id="3" creationId="{166F444B-7EC5-C423-48A4-FB3075422E38}"/>
          </ac:picMkLst>
        </pc:picChg>
        <pc:picChg chg="add mod">
          <ac:chgData name="Marilyn Clark" userId="0db0ca44-6a5d-4373-b442-f22977b97c56" providerId="ADAL" clId="{3155E493-2FA7-4791-B367-9A5DCA235EB7}" dt="2023-08-02T18:47:39.380" v="153" actId="962"/>
          <ac:picMkLst>
            <pc:docMk/>
            <pc:sldMk cId="388902937" sldId="4670"/>
            <ac:picMk id="4" creationId="{67BFA206-BAC6-8E2C-9301-8598A1B54A4E}"/>
          </ac:picMkLst>
        </pc:picChg>
      </pc:sldChg>
      <pc:sldChg chg="addSp delSp modSp mod">
        <pc:chgData name="Marilyn Clark" userId="0db0ca44-6a5d-4373-b442-f22977b97c56" providerId="ADAL" clId="{3155E493-2FA7-4791-B367-9A5DCA235EB7}" dt="2023-08-03T13:50:13.866" v="267" actId="20577"/>
        <pc:sldMkLst>
          <pc:docMk/>
          <pc:sldMk cId="1748044425" sldId="4677"/>
        </pc:sldMkLst>
        <pc:spChg chg="del mod">
          <ac:chgData name="Marilyn Clark" userId="0db0ca44-6a5d-4373-b442-f22977b97c56" providerId="ADAL" clId="{3155E493-2FA7-4791-B367-9A5DCA235EB7}" dt="2023-08-03T13:48:12.920" v="155" actId="478"/>
          <ac:spMkLst>
            <pc:docMk/>
            <pc:sldMk cId="1748044425" sldId="4677"/>
            <ac:spMk id="3" creationId="{B0F8D30B-6B00-E725-6C50-78134E52F44C}"/>
          </ac:spMkLst>
        </pc:spChg>
        <pc:spChg chg="add mod">
          <ac:chgData name="Marilyn Clark" userId="0db0ca44-6a5d-4373-b442-f22977b97c56" providerId="ADAL" clId="{3155E493-2FA7-4791-B367-9A5DCA235EB7}" dt="2023-08-03T13:50:13.866" v="267" actId="20577"/>
          <ac:spMkLst>
            <pc:docMk/>
            <pc:sldMk cId="1748044425" sldId="4677"/>
            <ac:spMk id="5" creationId="{3710EE2E-7121-0A4A-2A5B-43DA4D9A35B9}"/>
          </ac:spMkLst>
        </pc:spChg>
        <pc:picChg chg="add mod">
          <ac:chgData name="Marilyn Clark" userId="0db0ca44-6a5d-4373-b442-f22977b97c56" providerId="ADAL" clId="{3155E493-2FA7-4791-B367-9A5DCA235EB7}" dt="2023-08-03T13:49:24.184" v="158" actId="1076"/>
          <ac:picMkLst>
            <pc:docMk/>
            <pc:sldMk cId="1748044425" sldId="4677"/>
            <ac:picMk id="4" creationId="{2321E086-75C7-21B8-A65A-E4E17E28ADD6}"/>
          </ac:picMkLst>
        </pc:picChg>
      </pc:sldChg>
      <pc:sldChg chg="addSp delSp modSp mod">
        <pc:chgData name="Marilyn Clark" userId="0db0ca44-6a5d-4373-b442-f22977b97c56" providerId="ADAL" clId="{3155E493-2FA7-4791-B367-9A5DCA235EB7}" dt="2023-08-02T18:46:54.724" v="147" actId="1076"/>
        <pc:sldMkLst>
          <pc:docMk/>
          <pc:sldMk cId="1777825921" sldId="4682"/>
        </pc:sldMkLst>
        <pc:graphicFrameChg chg="del">
          <ac:chgData name="Marilyn Clark" userId="0db0ca44-6a5d-4373-b442-f22977b97c56" providerId="ADAL" clId="{3155E493-2FA7-4791-B367-9A5DCA235EB7}" dt="2023-08-02T18:34:32.587" v="124" actId="478"/>
          <ac:graphicFrameMkLst>
            <pc:docMk/>
            <pc:sldMk cId="1777825921" sldId="4682"/>
            <ac:graphicFrameMk id="2" creationId="{6E620302-5D8C-38B7-E63F-5AA9593C3689}"/>
          </ac:graphicFrameMkLst>
        </pc:graphicFrameChg>
        <pc:graphicFrameChg chg="add mod modGraphic">
          <ac:chgData name="Marilyn Clark" userId="0db0ca44-6a5d-4373-b442-f22977b97c56" providerId="ADAL" clId="{3155E493-2FA7-4791-B367-9A5DCA235EB7}" dt="2023-08-02T18:34:53.140" v="128" actId="1076"/>
          <ac:graphicFrameMkLst>
            <pc:docMk/>
            <pc:sldMk cId="1777825921" sldId="4682"/>
            <ac:graphicFrameMk id="4" creationId="{1FB4649F-5754-BACA-AE9B-F66E4AD73E1B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35:23.452" v="132" actId="14100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5:14.975" v="129" actId="478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36:10.911" v="144" actId="1076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36:15.487" v="145" actId="1076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5:26.477" v="133" actId="478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5:28.850" v="134" actId="478"/>
          <ac:graphicFrameMkLst>
            <pc:docMk/>
            <pc:sldMk cId="1777825921" sldId="4682"/>
            <ac:graphicFrameMk id="10" creationId="{7172AF01-7781-40B0-BDA7-84CA40F33DD1}"/>
          </ac:graphicFrameMkLst>
        </pc:graphicFrameChg>
        <pc:cxnChg chg="add mod">
          <ac:chgData name="Marilyn Clark" userId="0db0ca44-6a5d-4373-b442-f22977b97c56" providerId="ADAL" clId="{3155E493-2FA7-4791-B367-9A5DCA235EB7}" dt="2023-08-02T18:46:54.724" v="147" actId="1076"/>
          <ac:cxnSpMkLst>
            <pc:docMk/>
            <pc:sldMk cId="1777825921" sldId="4682"/>
            <ac:cxnSpMk id="11" creationId="{8F44F448-5ECA-5E2F-3465-5168AD477AB8}"/>
          </ac:cxnSpMkLst>
        </pc:cxnChg>
      </pc:sldChg>
      <pc:sldChg chg="addSp delSp modSp mod">
        <pc:chgData name="Marilyn Clark" userId="0db0ca44-6a5d-4373-b442-f22977b97c56" providerId="ADAL" clId="{3155E493-2FA7-4791-B367-9A5DCA235EB7}" dt="2023-08-02T18:25:15.795" v="46" actId="1076"/>
        <pc:sldMkLst>
          <pc:docMk/>
          <pc:sldMk cId="389854819" sldId="4683"/>
        </pc:sldMkLst>
        <pc:spChg chg="mod">
          <ac:chgData name="Marilyn Clark" userId="0db0ca44-6a5d-4373-b442-f22977b97c56" providerId="ADAL" clId="{3155E493-2FA7-4791-B367-9A5DCA235EB7}" dt="2023-08-02T18:22:32.565" v="22" actId="20577"/>
          <ac:spMkLst>
            <pc:docMk/>
            <pc:sldMk cId="389854819" sldId="4683"/>
            <ac:spMk id="10" creationId="{51892D1C-D882-4697-855C-72D82610D4DE}"/>
          </ac:spMkLst>
        </pc:spChg>
        <pc:graphicFrameChg chg="del">
          <ac:chgData name="Marilyn Clark" userId="0db0ca44-6a5d-4373-b442-f22977b97c56" providerId="ADAL" clId="{3155E493-2FA7-4791-B367-9A5DCA235EB7}" dt="2023-08-02T18:22:28.008" v="18" actId="478"/>
          <ac:graphicFrameMkLst>
            <pc:docMk/>
            <pc:sldMk cId="389854819" sldId="4683"/>
            <ac:graphicFrameMk id="2" creationId="{ABB6926E-711A-F50A-85AC-534F3E211B78}"/>
          </ac:graphicFrameMkLst>
        </pc:graphicFrameChg>
        <pc:graphicFrameChg chg="add mod modGraphic">
          <ac:chgData name="Marilyn Clark" userId="0db0ca44-6a5d-4373-b442-f22977b97c56" providerId="ADAL" clId="{3155E493-2FA7-4791-B367-9A5DCA235EB7}" dt="2023-08-02T18:22:54.773" v="28" actId="14100"/>
          <ac:graphicFrameMkLst>
            <pc:docMk/>
            <pc:sldMk cId="389854819" sldId="4683"/>
            <ac:graphicFrameMk id="4" creationId="{325C6C15-F3CC-24BE-6CEE-7B278E2F79DF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5:15.795" v="46" actId="1076"/>
          <ac:graphicFrameMkLst>
            <pc:docMk/>
            <pc:sldMk cId="389854819" sldId="4683"/>
            <ac:graphicFrameMk id="5" creationId="{E51BDB57-CB93-F109-AB82-2668E90D67D5}"/>
          </ac:graphicFrameMkLst>
        </pc:graphicFrameChg>
        <pc:graphicFrameChg chg="del">
          <ac:chgData name="Marilyn Clark" userId="0db0ca44-6a5d-4373-b442-f22977b97c56" providerId="ADAL" clId="{3155E493-2FA7-4791-B367-9A5DCA235EB7}" dt="2023-08-02T18:22:35.525" v="23" actId="478"/>
          <ac:graphicFrameMkLst>
            <pc:docMk/>
            <pc:sldMk cId="389854819" sldId="4683"/>
            <ac:graphicFrameMk id="6" creationId="{E51BDB57-CB93-F109-AB82-2668E90D67D5}"/>
          </ac:graphicFrameMkLst>
        </pc:graphicFrameChg>
      </pc:sldChg>
      <pc:sldChg chg="addSp delSp modSp mod">
        <pc:chgData name="Marilyn Clark" userId="0db0ca44-6a5d-4373-b442-f22977b97c56" providerId="ADAL" clId="{3155E493-2FA7-4791-B367-9A5DCA235EB7}" dt="2023-08-02T18:32:10.948" v="109" actId="14100"/>
        <pc:sldMkLst>
          <pc:docMk/>
          <pc:sldMk cId="3697542591" sldId="4684"/>
        </pc:sldMkLst>
        <pc:graphicFrameChg chg="del">
          <ac:chgData name="Marilyn Clark" userId="0db0ca44-6a5d-4373-b442-f22977b97c56" providerId="ADAL" clId="{3155E493-2FA7-4791-B367-9A5DCA235EB7}" dt="2023-08-02T18:29:44.481" v="90" actId="478"/>
          <ac:graphicFrameMkLst>
            <pc:docMk/>
            <pc:sldMk cId="3697542591" sldId="4684"/>
            <ac:graphicFrameMk id="2" creationId="{93EEC429-C57F-1D6F-B8AB-4639DC5B49DA}"/>
          </ac:graphicFrameMkLst>
        </pc:graphicFrameChg>
        <pc:graphicFrameChg chg="add mod modGraphic">
          <ac:chgData name="Marilyn Clark" userId="0db0ca44-6a5d-4373-b442-f22977b97c56" providerId="ADAL" clId="{3155E493-2FA7-4791-B367-9A5DCA235EB7}" dt="2023-08-02T18:30:06.804" v="93" actId="14100"/>
          <ac:graphicFrameMkLst>
            <pc:docMk/>
            <pc:sldMk cId="3697542591" sldId="4684"/>
            <ac:graphicFrameMk id="4" creationId="{D51978C8-A2A5-3B85-1113-96A5AFD02045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0:59.704" v="100" actId="478"/>
          <ac:graphicFrameMkLst>
            <pc:docMk/>
            <pc:sldMk cId="3697542591" sldId="4684"/>
            <ac:graphicFrameMk id="5" creationId="{C4F40E01-8520-919D-9CD0-70A008B3D66F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0:57.298" v="99" actId="478"/>
          <ac:graphicFrameMkLst>
            <pc:docMk/>
            <pc:sldMk cId="3697542591" sldId="4684"/>
            <ac:graphicFrameMk id="6" creationId="{2145A80A-22FD-8F1A-745D-DC36F14B50B8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30:53.900" v="98" actId="1076"/>
          <ac:graphicFrameMkLst>
            <pc:docMk/>
            <pc:sldMk cId="3697542591" sldId="4684"/>
            <ac:graphicFrameMk id="7" creationId="{ED38085C-0738-F31D-54D8-1DC7B3302B0F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31:17.259" v="104" actId="14100"/>
          <ac:graphicFrameMkLst>
            <pc:docMk/>
            <pc:sldMk cId="3697542591" sldId="4684"/>
            <ac:graphicFrameMk id="8" creationId="{2145A80A-22FD-8F1A-745D-DC36F14B50B8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32:10.948" v="109" actId="14100"/>
          <ac:graphicFrameMkLst>
            <pc:docMk/>
            <pc:sldMk cId="3697542591" sldId="4684"/>
            <ac:graphicFrameMk id="9" creationId="{C4F40E01-8520-919D-9CD0-70A008B3D66F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0:11.878" v="94" actId="478"/>
          <ac:graphicFrameMkLst>
            <pc:docMk/>
            <pc:sldMk cId="3697542591" sldId="4684"/>
            <ac:graphicFrameMk id="10" creationId="{ED38085C-0738-F31D-54D8-1DC7B3302B0F}"/>
          </ac:graphicFrameMkLst>
        </pc:graphicFrameChg>
      </pc:sldChg>
      <pc:sldChg chg="addSp delSp modSp mod">
        <pc:chgData name="Marilyn Clark" userId="0db0ca44-6a5d-4373-b442-f22977b97c56" providerId="ADAL" clId="{3155E493-2FA7-4791-B367-9A5DCA235EB7}" dt="2023-08-03T14:00:15.209" v="290" actId="1076"/>
        <pc:sldMkLst>
          <pc:docMk/>
          <pc:sldMk cId="1622141872" sldId="4685"/>
        </pc:sldMkLst>
        <pc:spChg chg="mod">
          <ac:chgData name="Marilyn Clark" userId="0db0ca44-6a5d-4373-b442-f22977b97c56" providerId="ADAL" clId="{3155E493-2FA7-4791-B367-9A5DCA235EB7}" dt="2023-08-02T18:32:20.797" v="113" actId="20577"/>
          <ac:spMkLst>
            <pc:docMk/>
            <pc:sldMk cId="1622141872" sldId="4685"/>
            <ac:spMk id="8" creationId="{80208708-C516-4195-7BC0-AF3EA59354D7}"/>
          </ac:spMkLst>
        </pc:spChg>
        <pc:graphicFrameChg chg="add mod modGraphic">
          <ac:chgData name="Marilyn Clark" userId="0db0ca44-6a5d-4373-b442-f22977b97c56" providerId="ADAL" clId="{3155E493-2FA7-4791-B367-9A5DCA235EB7}" dt="2023-08-02T18:32:37.479" v="117" actId="14100"/>
          <ac:graphicFrameMkLst>
            <pc:docMk/>
            <pc:sldMk cId="1622141872" sldId="4685"/>
            <ac:graphicFrameMk id="2" creationId="{226605DE-E17D-A079-8375-D01E13DCFB6C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2:25.875" v="114" actId="478"/>
          <ac:graphicFrameMkLst>
            <pc:docMk/>
            <pc:sldMk cId="1622141872" sldId="4685"/>
            <ac:graphicFrameMk id="4" creationId="{0A3EF0E1-4CFF-33D1-03AC-5993BD5C2BA8}"/>
          </ac:graphicFrameMkLst>
        </pc:graphicFrameChg>
        <pc:graphicFrameChg chg="add mod">
          <ac:chgData name="Marilyn Clark" userId="0db0ca44-6a5d-4373-b442-f22977b97c56" providerId="ADAL" clId="{3155E493-2FA7-4791-B367-9A5DCA235EB7}" dt="2023-08-03T14:00:06.562" v="288" actId="1076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del">
          <ac:chgData name="Marilyn Clark" userId="0db0ca44-6a5d-4373-b442-f22977b97c56" providerId="ADAL" clId="{3155E493-2FA7-4791-B367-9A5DCA235EB7}" dt="2023-08-02T18:32:44.181" v="118" actId="478"/>
          <ac:graphicFrameMkLst>
            <pc:docMk/>
            <pc:sldMk cId="1622141872" sldId="4685"/>
            <ac:graphicFrameMk id="6" creationId="{335F0C0C-98F5-491D-EE2D-CA370E9061E2}"/>
          </ac:graphicFrameMkLst>
        </pc:graphicFrameChg>
        <pc:cxnChg chg="add mod ord">
          <ac:chgData name="Marilyn Clark" userId="0db0ca44-6a5d-4373-b442-f22977b97c56" providerId="ADAL" clId="{3155E493-2FA7-4791-B367-9A5DCA235EB7}" dt="2023-08-03T14:00:15.209" v="290" actId="1076"/>
          <ac:cxnSpMkLst>
            <pc:docMk/>
            <pc:sldMk cId="1622141872" sldId="4685"/>
            <ac:cxnSpMk id="6" creationId="{CFFFC2D8-EE3A-FAE2-5CDB-363D47C87B8D}"/>
          </ac:cxnSpMkLst>
        </pc:cxnChg>
      </pc:sldChg>
      <pc:sldChg chg="addSp modSp del mod">
        <pc:chgData name="Marilyn Clark" userId="0db0ca44-6a5d-4373-b442-f22977b97c56" providerId="ADAL" clId="{3155E493-2FA7-4791-B367-9A5DCA235EB7}" dt="2023-08-02T18:24:32.720" v="41" actId="2696"/>
        <pc:sldMkLst>
          <pc:docMk/>
          <pc:sldMk cId="3170609635" sldId="4686"/>
        </pc:sldMkLst>
        <pc:graphicFrameChg chg="add mod">
          <ac:chgData name="Marilyn Clark" userId="0db0ca44-6a5d-4373-b442-f22977b97c56" providerId="ADAL" clId="{3155E493-2FA7-4791-B367-9A5DCA235EB7}" dt="2023-08-02T18:21:26.844" v="15" actId="14100"/>
          <ac:graphicFrameMkLst>
            <pc:docMk/>
            <pc:sldMk cId="3170609635" sldId="4686"/>
            <ac:graphicFrameMk id="4" creationId="{8CCF3A4B-1E7E-13F8-FFF9-CED1445731B1}"/>
          </ac:graphicFrameMkLst>
        </pc:graphicFrameChg>
        <pc:graphicFrameChg chg="add mod">
          <ac:chgData name="Marilyn Clark" userId="0db0ca44-6a5d-4373-b442-f22977b97c56" providerId="ADAL" clId="{3155E493-2FA7-4791-B367-9A5DCA235EB7}" dt="2023-08-02T18:21:18.348" v="12" actId="14100"/>
          <ac:graphicFrameMkLst>
            <pc:docMk/>
            <pc:sldMk cId="3170609635" sldId="4686"/>
            <ac:graphicFrameMk id="5" creationId="{89E3CBFF-5A3C-8B87-5E95-E0E3AA0CF371}"/>
          </ac:graphicFrameMkLst>
        </pc:graphicFrameChg>
        <pc:cxnChg chg="add mod">
          <ac:chgData name="Marilyn Clark" userId="0db0ca44-6a5d-4373-b442-f22977b97c56" providerId="ADAL" clId="{3155E493-2FA7-4791-B367-9A5DCA235EB7}" dt="2023-08-02T18:22:08.346" v="17" actId="1076"/>
          <ac:cxnSpMkLst>
            <pc:docMk/>
            <pc:sldMk cId="3170609635" sldId="4686"/>
            <ac:cxnSpMk id="6" creationId="{15381813-9949-BE6E-5314-0574DDCFD34A}"/>
          </ac:cxnSpMkLst>
        </pc:cxnChg>
      </pc:sldChg>
    </pc:docChg>
  </pc:docChgLst>
  <pc:docChgLst>
    <pc:chgData name="Marilyn Clark" userId="0db0ca44-6a5d-4373-b442-f22977b97c56" providerId="ADAL" clId="{9E454614-3585-44E1-BB9B-ED7CFA8418A3}"/>
    <pc:docChg chg="undo custSel modSld">
      <pc:chgData name="Marilyn Clark" userId="0db0ca44-6a5d-4373-b442-f22977b97c56" providerId="ADAL" clId="{9E454614-3585-44E1-BB9B-ED7CFA8418A3}" dt="2023-07-31T21:10:48.077" v="300" actId="1076"/>
      <pc:docMkLst>
        <pc:docMk/>
      </pc:docMkLst>
      <pc:sldChg chg="addSp delSp modSp mod modNotesTx">
        <pc:chgData name="Marilyn Clark" userId="0db0ca44-6a5d-4373-b442-f22977b97c56" providerId="ADAL" clId="{9E454614-3585-44E1-BB9B-ED7CFA8418A3}" dt="2023-07-31T21:06:59.354" v="51" actId="14100"/>
        <pc:sldMkLst>
          <pc:docMk/>
          <pc:sldMk cId="2081960797" sldId="257"/>
        </pc:sldMkLst>
        <pc:spChg chg="del">
          <ac:chgData name="Marilyn Clark" userId="0db0ca44-6a5d-4373-b442-f22977b97c56" providerId="ADAL" clId="{9E454614-3585-44E1-BB9B-ED7CFA8418A3}" dt="2023-07-31T20:58:37.845" v="7" actId="478"/>
          <ac:spMkLst>
            <pc:docMk/>
            <pc:sldMk cId="2081960797" sldId="257"/>
            <ac:spMk id="9" creationId="{262AD631-2873-50D0-CC9D-5A3B512379BA}"/>
          </ac:spMkLst>
        </pc:spChg>
        <pc:graphicFrameChg chg="del">
          <ac:chgData name="Marilyn Clark" userId="0db0ca44-6a5d-4373-b442-f22977b97c56" providerId="ADAL" clId="{9E454614-3585-44E1-BB9B-ED7CFA8418A3}" dt="2023-07-31T20:57:21.837" v="0" actId="478"/>
          <ac:graphicFrameMkLst>
            <pc:docMk/>
            <pc:sldMk cId="2081960797" sldId="257"/>
            <ac:graphicFrameMk id="2" creationId="{36F73527-6BE5-1F68-921E-BBD960C5F2DE}"/>
          </ac:graphicFrameMkLst>
        </pc:graphicFrameChg>
        <pc:graphicFrameChg chg="del">
          <ac:chgData name="Marilyn Clark" userId="0db0ca44-6a5d-4373-b442-f22977b97c56" providerId="ADAL" clId="{9E454614-3585-44E1-BB9B-ED7CFA8418A3}" dt="2023-07-31T20:58:33.396" v="6" actId="478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del mod">
          <ac:chgData name="Marilyn Clark" userId="0db0ca44-6a5d-4373-b442-f22977b97c56" providerId="ADAL" clId="{9E454614-3585-44E1-BB9B-ED7CFA8418A3}" dt="2023-07-31T20:59:20.867" v="18" actId="478"/>
          <ac:graphicFrameMkLst>
            <pc:docMk/>
            <pc:sldMk cId="2081960797" sldId="257"/>
            <ac:graphicFrameMk id="5" creationId="{8CCF3A4B-1E7E-13F8-FFF9-CED1445731B1}"/>
          </ac:graphicFrameMkLst>
        </pc:graphicFrameChg>
        <pc:graphicFrameChg chg="add mod modGraphic">
          <ac:chgData name="Marilyn Clark" userId="0db0ca44-6a5d-4373-b442-f22977b97c56" providerId="ADAL" clId="{9E454614-3585-44E1-BB9B-ED7CFA8418A3}" dt="2023-07-31T21:06:54.792" v="49" actId="14100"/>
          <ac:graphicFrameMkLst>
            <pc:docMk/>
            <pc:sldMk cId="2081960797" sldId="257"/>
            <ac:graphicFrameMk id="6" creationId="{C73245ED-E697-4814-CA83-5808681C2D8F}"/>
          </ac:graphicFrameMkLst>
        </pc:graphicFrameChg>
        <pc:graphicFrameChg chg="add mod">
          <ac:chgData name="Marilyn Clark" userId="0db0ca44-6a5d-4373-b442-f22977b97c56" providerId="ADAL" clId="{9E454614-3585-44E1-BB9B-ED7CFA8418A3}" dt="2023-07-31T21:06:59.354" v="51" actId="14100"/>
          <ac:graphicFrameMkLst>
            <pc:docMk/>
            <pc:sldMk cId="2081960797" sldId="257"/>
            <ac:graphicFrameMk id="7" creationId="{F07AF5FD-3CF9-41F9-A366-4E0B26A508E2}"/>
          </ac:graphicFrameMkLst>
        </pc:graphicFrameChg>
        <pc:graphicFrameChg chg="add mod">
          <ac:chgData name="Marilyn Clark" userId="0db0ca44-6a5d-4373-b442-f22977b97c56" providerId="ADAL" clId="{9E454614-3585-44E1-BB9B-ED7CFA8418A3}" dt="2023-07-31T21:00:46.706" v="33" actId="14100"/>
          <ac:graphicFrameMkLst>
            <pc:docMk/>
            <pc:sldMk cId="2081960797" sldId="257"/>
            <ac:graphicFrameMk id="8" creationId="{697DEC1D-F882-4443-93E4-8EC1C8997761}"/>
          </ac:graphicFrameMkLst>
        </pc:graphicFrameChg>
        <pc:graphicFrameChg chg="del mod">
          <ac:chgData name="Marilyn Clark" userId="0db0ca44-6a5d-4373-b442-f22977b97c56" providerId="ADAL" clId="{9E454614-3585-44E1-BB9B-ED7CFA8418A3}" dt="2023-07-31T20:59:24.793" v="19" actId="478"/>
          <ac:graphicFrameMkLst>
            <pc:docMk/>
            <pc:sldMk cId="2081960797" sldId="257"/>
            <ac:graphicFrameMk id="10" creationId="{89E3CBFF-5A3C-8B87-5E95-E0E3AA0CF371}"/>
          </ac:graphicFrameMkLst>
        </pc:graphicFrameChg>
        <pc:graphicFrameChg chg="add mod">
          <ac:chgData name="Marilyn Clark" userId="0db0ca44-6a5d-4373-b442-f22977b97c56" providerId="ADAL" clId="{9E454614-3585-44E1-BB9B-ED7CFA8418A3}" dt="2023-07-31T21:00:48.954" v="34" actId="14100"/>
          <ac:graphicFrameMkLst>
            <pc:docMk/>
            <pc:sldMk cId="2081960797" sldId="257"/>
            <ac:graphicFrameMk id="11" creationId="{E69919EA-77D2-4819-A0BC-94B81A37CF0C}"/>
          </ac:graphicFrameMkLst>
        </pc:graphicFrameChg>
        <pc:cxnChg chg="add mod">
          <ac:chgData name="Marilyn Clark" userId="0db0ca44-6a5d-4373-b442-f22977b97c56" providerId="ADAL" clId="{9E454614-3585-44E1-BB9B-ED7CFA8418A3}" dt="2023-07-31T21:03:17.896" v="36" actId="1076"/>
          <ac:cxnSpMkLst>
            <pc:docMk/>
            <pc:sldMk cId="2081960797" sldId="257"/>
            <ac:cxnSpMk id="12" creationId="{437F5760-7438-DAF6-7923-071941193D0B}"/>
          </ac:cxnSpMkLst>
        </pc:cxnChg>
      </pc:sldChg>
      <pc:sldChg chg="addSp modSp mod modNotesTx">
        <pc:chgData name="Marilyn Clark" userId="0db0ca44-6a5d-4373-b442-f22977b97c56" providerId="ADAL" clId="{9E454614-3585-44E1-BB9B-ED7CFA8418A3}" dt="2023-07-31T21:05:43.898" v="43" actId="20577"/>
        <pc:sldMkLst>
          <pc:docMk/>
          <pc:sldMk cId="1632900656" sldId="4666"/>
        </pc:sldMkLst>
        <pc:graphicFrameChg chg="mod">
          <ac:chgData name="Marilyn Clark" userId="0db0ca44-6a5d-4373-b442-f22977b97c56" providerId="ADAL" clId="{9E454614-3585-44E1-BB9B-ED7CFA8418A3}" dt="2023-07-31T21:04:36.871" v="39" actId="14100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cxnChg chg="add mod">
          <ac:chgData name="Marilyn Clark" userId="0db0ca44-6a5d-4373-b442-f22977b97c56" providerId="ADAL" clId="{9E454614-3585-44E1-BB9B-ED7CFA8418A3}" dt="2023-07-31T21:05:40.703" v="42" actId="1076"/>
          <ac:cxnSpMkLst>
            <pc:docMk/>
            <pc:sldMk cId="1632900656" sldId="4666"/>
            <ac:cxnSpMk id="6" creationId="{5DDA8BFC-F609-65F8-4EDA-419FD41FD5D5}"/>
          </ac:cxnSpMkLst>
        </pc:cxnChg>
      </pc:sldChg>
      <pc:sldChg chg="addSp delSp modSp mod">
        <pc:chgData name="Marilyn Clark" userId="0db0ca44-6a5d-4373-b442-f22977b97c56" providerId="ADAL" clId="{9E454614-3585-44E1-BB9B-ED7CFA8418A3}" dt="2023-07-31T21:10:48.077" v="300" actId="1076"/>
        <pc:sldMkLst>
          <pc:docMk/>
          <pc:sldMk cId="388902937" sldId="4670"/>
        </pc:sldMkLst>
        <pc:spChg chg="del">
          <ac:chgData name="Marilyn Clark" userId="0db0ca44-6a5d-4373-b442-f22977b97c56" providerId="ADAL" clId="{9E454614-3585-44E1-BB9B-ED7CFA8418A3}" dt="2023-07-31T21:08:25.731" v="53" actId="478"/>
          <ac:spMkLst>
            <pc:docMk/>
            <pc:sldMk cId="388902937" sldId="4670"/>
            <ac:spMk id="5" creationId="{958FFFF6-EA39-A0F8-495E-EBA6FC5B9C22}"/>
          </ac:spMkLst>
        </pc:spChg>
        <pc:spChg chg="del">
          <ac:chgData name="Marilyn Clark" userId="0db0ca44-6a5d-4373-b442-f22977b97c56" providerId="ADAL" clId="{9E454614-3585-44E1-BB9B-ED7CFA8418A3}" dt="2023-07-31T21:08:28.971" v="54" actId="478"/>
          <ac:spMkLst>
            <pc:docMk/>
            <pc:sldMk cId="388902937" sldId="4670"/>
            <ac:spMk id="6" creationId="{64C79DFA-BC9F-01E8-9787-EF5E2535EA5E}"/>
          </ac:spMkLst>
        </pc:spChg>
        <pc:spChg chg="mod">
          <ac:chgData name="Marilyn Clark" userId="0db0ca44-6a5d-4373-b442-f22977b97c56" providerId="ADAL" clId="{9E454614-3585-44E1-BB9B-ED7CFA8418A3}" dt="2023-07-31T21:10:29.633" v="295" actId="20577"/>
          <ac:spMkLst>
            <pc:docMk/>
            <pc:sldMk cId="388902937" sldId="4670"/>
            <ac:spMk id="7" creationId="{5636C048-27B3-8BF5-7430-FDCF5CEBCDB3}"/>
          </ac:spMkLst>
        </pc:spChg>
        <pc:picChg chg="add mod">
          <ac:chgData name="Marilyn Clark" userId="0db0ca44-6a5d-4373-b442-f22977b97c56" providerId="ADAL" clId="{9E454614-3585-44E1-BB9B-ED7CFA8418A3}" dt="2023-07-31T21:10:48.077" v="300" actId="1076"/>
          <ac:picMkLst>
            <pc:docMk/>
            <pc:sldMk cId="388902937" sldId="4670"/>
            <ac:picMk id="3" creationId="{166F444B-7EC5-C423-48A4-FB3075422E38}"/>
          </ac:picMkLst>
        </pc:picChg>
        <pc:picChg chg="del">
          <ac:chgData name="Marilyn Clark" userId="0db0ca44-6a5d-4373-b442-f22977b97c56" providerId="ADAL" clId="{9E454614-3585-44E1-BB9B-ED7CFA8418A3}" dt="2023-07-31T21:08:21.921" v="52" actId="478"/>
          <ac:picMkLst>
            <pc:docMk/>
            <pc:sldMk cId="388902937" sldId="4670"/>
            <ac:picMk id="4" creationId="{773EEAE2-C16A-21C8-A640-27F5EBF66531}"/>
          </ac:picMkLst>
        </pc:picChg>
      </pc:sldChg>
      <pc:sldChg chg="modNotesTx">
        <pc:chgData name="Marilyn Clark" userId="0db0ca44-6a5d-4373-b442-f22977b97c56" providerId="ADAL" clId="{9E454614-3585-44E1-BB9B-ED7CFA8418A3}" dt="2023-07-31T21:05:59.327" v="47" actId="20577"/>
        <pc:sldMkLst>
          <pc:docMk/>
          <pc:sldMk cId="1777825921" sldId="4682"/>
        </pc:sldMkLst>
      </pc:sldChg>
      <pc:sldChg chg="modNotesTx">
        <pc:chgData name="Marilyn Clark" userId="0db0ca44-6a5d-4373-b442-f22977b97c56" providerId="ADAL" clId="{9E454614-3585-44E1-BB9B-ED7CFA8418A3}" dt="2023-07-31T21:05:47.999" v="44" actId="20577"/>
        <pc:sldMkLst>
          <pc:docMk/>
          <pc:sldMk cId="389854819" sldId="4683"/>
        </pc:sldMkLst>
      </pc:sldChg>
      <pc:sldChg chg="modSp mod modNotesTx">
        <pc:chgData name="Marilyn Clark" userId="0db0ca44-6a5d-4373-b442-f22977b97c56" providerId="ADAL" clId="{9E454614-3585-44E1-BB9B-ED7CFA8418A3}" dt="2023-07-31T21:05:53.313" v="45" actId="20577"/>
        <pc:sldMkLst>
          <pc:docMk/>
          <pc:sldMk cId="3697542591" sldId="4684"/>
        </pc:sldMkLst>
        <pc:graphicFrameChg chg="mod">
          <ac:chgData name="Marilyn Clark" userId="0db0ca44-6a5d-4373-b442-f22977b97c56" providerId="ADAL" clId="{9E454614-3585-44E1-BB9B-ED7CFA8418A3}" dt="2023-07-31T21:04:19.960" v="37" actId="1076"/>
          <ac:graphicFrameMkLst>
            <pc:docMk/>
            <pc:sldMk cId="3697542591" sldId="4684"/>
            <ac:graphicFrameMk id="6" creationId="{2145A80A-22FD-8F1A-745D-DC36F14B50B8}"/>
          </ac:graphicFrameMkLst>
        </pc:graphicFrameChg>
      </pc:sldChg>
      <pc:sldChg chg="modNotesTx">
        <pc:chgData name="Marilyn Clark" userId="0db0ca44-6a5d-4373-b442-f22977b97c56" providerId="ADAL" clId="{9E454614-3585-44E1-BB9B-ED7CFA8418A3}" dt="2023-07-31T21:05:56.334" v="46" actId="20577"/>
        <pc:sldMkLst>
          <pc:docMk/>
          <pc:sldMk cId="1622141872" sldId="4685"/>
        </pc:sldMkLst>
      </pc:sldChg>
    </pc:docChg>
  </pc:docChgLst>
  <pc:docChgLst>
    <pc:chgData name="Marilyn Clark" userId="0db0ca44-6a5d-4373-b442-f22977b97c56" providerId="ADAL" clId="{0C5E9C6C-1B35-4D35-B0A5-8E0AFC3E0A20}"/>
    <pc:docChg chg="undo custSel addSld delSld modSld">
      <pc:chgData name="Marilyn Clark" userId="0db0ca44-6a5d-4373-b442-f22977b97c56" providerId="ADAL" clId="{0C5E9C6C-1B35-4D35-B0A5-8E0AFC3E0A20}" dt="2023-04-13T20:32:26.837" v="581" actId="1076"/>
      <pc:docMkLst>
        <pc:docMk/>
      </pc:docMkLst>
      <pc:sldChg chg="addSp delSp modSp mod">
        <pc:chgData name="Marilyn Clark" userId="0db0ca44-6a5d-4373-b442-f22977b97c56" providerId="ADAL" clId="{0C5E9C6C-1B35-4D35-B0A5-8E0AFC3E0A20}" dt="2023-04-13T14:09:12.700" v="21" actId="1076"/>
        <pc:sldMkLst>
          <pc:docMk/>
          <pc:sldMk cId="2081960797" sldId="257"/>
        </pc:sldMkLst>
        <pc:graphicFrameChg chg="del">
          <ac:chgData name="Marilyn Clark" userId="0db0ca44-6a5d-4373-b442-f22977b97c56" providerId="ADAL" clId="{0C5E9C6C-1B35-4D35-B0A5-8E0AFC3E0A20}" dt="2023-04-13T14:07:51.156" v="0" actId="478"/>
          <ac:graphicFrameMkLst>
            <pc:docMk/>
            <pc:sldMk cId="2081960797" sldId="257"/>
            <ac:graphicFrameMk id="2" creationId="{17D049A2-B9B9-762B-5F77-BB45C72DF7CC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08:07.865" v="2" actId="1076"/>
          <ac:graphicFrameMkLst>
            <pc:docMk/>
            <pc:sldMk cId="2081960797" sldId="257"/>
            <ac:graphicFrameMk id="4" creationId="{5D2A2A72-C471-EAE8-1AB0-074AF72757EE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08:32.849" v="10" actId="14100"/>
          <ac:graphicFrameMkLst>
            <pc:docMk/>
            <pc:sldMk cId="2081960797" sldId="257"/>
            <ac:graphicFrameMk id="5" creationId="{8B478607-7DF2-E006-E56A-727C635760ED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08:55.587" v="16" actId="14100"/>
          <ac:graphicFrameMkLst>
            <pc:docMk/>
            <pc:sldMk cId="2081960797" sldId="257"/>
            <ac:graphicFrameMk id="6" creationId="{8CCF3A4B-1E7E-13F8-FFF9-CED1445731B1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09:12.700" v="21" actId="1076"/>
          <ac:graphicFrameMkLst>
            <pc:docMk/>
            <pc:sldMk cId="2081960797" sldId="257"/>
            <ac:graphicFrameMk id="7" creationId="{89E3CBFF-5A3C-8B87-5E95-E0E3AA0CF371}"/>
          </ac:graphicFrameMkLst>
        </pc:graphicFrameChg>
        <pc:graphicFrameChg chg="del">
          <ac:chgData name="Marilyn Clark" userId="0db0ca44-6a5d-4373-b442-f22977b97c56" providerId="ADAL" clId="{0C5E9C6C-1B35-4D35-B0A5-8E0AFC3E0A20}" dt="2023-04-13T14:08:10.969" v="3" actId="478"/>
          <ac:graphicFrameMkLst>
            <pc:docMk/>
            <pc:sldMk cId="2081960797" sldId="257"/>
            <ac:graphicFrameMk id="10" creationId="{8B478607-7DF2-E006-E56A-727C635760ED}"/>
          </ac:graphicFrameMkLst>
        </pc:graphicFrameChg>
        <pc:graphicFrameChg chg="del">
          <ac:chgData name="Marilyn Clark" userId="0db0ca44-6a5d-4373-b442-f22977b97c56" providerId="ADAL" clId="{0C5E9C6C-1B35-4D35-B0A5-8E0AFC3E0A20}" dt="2023-04-13T14:08:41.449" v="11" actId="478"/>
          <ac:graphicFrameMkLst>
            <pc:docMk/>
            <pc:sldMk cId="2081960797" sldId="257"/>
            <ac:graphicFrameMk id="11" creationId="{8CCF3A4B-1E7E-13F8-FFF9-CED1445731B1}"/>
          </ac:graphicFrameMkLst>
        </pc:graphicFrameChg>
        <pc:graphicFrameChg chg="del">
          <ac:chgData name="Marilyn Clark" userId="0db0ca44-6a5d-4373-b442-f22977b97c56" providerId="ADAL" clId="{0C5E9C6C-1B35-4D35-B0A5-8E0AFC3E0A20}" dt="2023-04-13T14:08:43.991" v="12" actId="478"/>
          <ac:graphicFrameMkLst>
            <pc:docMk/>
            <pc:sldMk cId="2081960797" sldId="257"/>
            <ac:graphicFrameMk id="12" creationId="{89E3CBFF-5A3C-8B87-5E95-E0E3AA0CF371}"/>
          </ac:graphicFrameMkLst>
        </pc:graphicFrameChg>
      </pc:sldChg>
      <pc:sldChg chg="addSp delSp modSp mod">
        <pc:chgData name="Marilyn Clark" userId="0db0ca44-6a5d-4373-b442-f22977b97c56" providerId="ADAL" clId="{0C5E9C6C-1B35-4D35-B0A5-8E0AFC3E0A20}" dt="2023-04-13T14:31:04.448" v="206" actId="20577"/>
        <pc:sldMkLst>
          <pc:docMk/>
          <pc:sldMk cId="965103271" sldId="269"/>
        </pc:sldMkLst>
        <pc:spChg chg="mod">
          <ac:chgData name="Marilyn Clark" userId="0db0ca44-6a5d-4373-b442-f22977b97c56" providerId="ADAL" clId="{0C5E9C6C-1B35-4D35-B0A5-8E0AFC3E0A20}" dt="2023-04-13T14:31:04.448" v="206" actId="20577"/>
          <ac:spMkLst>
            <pc:docMk/>
            <pc:sldMk cId="965103271" sldId="269"/>
            <ac:spMk id="6" creationId="{8370A59C-696E-3703-EAC7-C0457A7DCAD6}"/>
          </ac:spMkLst>
        </pc:spChg>
        <pc:graphicFrameChg chg="add mod">
          <ac:chgData name="Marilyn Clark" userId="0db0ca44-6a5d-4373-b442-f22977b97c56" providerId="ADAL" clId="{0C5E9C6C-1B35-4D35-B0A5-8E0AFC3E0A20}" dt="2023-04-13T14:19:43.822" v="120" actId="14100"/>
          <ac:graphicFrameMkLst>
            <pc:docMk/>
            <pc:sldMk cId="965103271" sldId="269"/>
            <ac:graphicFrameMk id="2" creationId="{F1D39648-3E5B-1E5A-42D2-F7D4059BED6C}"/>
          </ac:graphicFrameMkLst>
        </pc:graphicFrameChg>
        <pc:graphicFrameChg chg="del">
          <ac:chgData name="Marilyn Clark" userId="0db0ca44-6a5d-4373-b442-f22977b97c56" providerId="ADAL" clId="{0C5E9C6C-1B35-4D35-B0A5-8E0AFC3E0A20}" dt="2023-04-13T14:19:28.482" v="116" actId="478"/>
          <ac:graphicFrameMkLst>
            <pc:docMk/>
            <pc:sldMk cId="965103271" sldId="269"/>
            <ac:graphicFrameMk id="8" creationId="{F1D39648-3E5B-1E5A-42D2-F7D4059BED6C}"/>
          </ac:graphicFrameMkLst>
        </pc:graphicFrameChg>
      </pc:sldChg>
      <pc:sldChg chg="addSp delSp modSp mod">
        <pc:chgData name="Marilyn Clark" userId="0db0ca44-6a5d-4373-b442-f22977b97c56" providerId="ADAL" clId="{0C5E9C6C-1B35-4D35-B0A5-8E0AFC3E0A20}" dt="2023-04-13T14:17:00.797" v="60" actId="20577"/>
        <pc:sldMkLst>
          <pc:docMk/>
          <pc:sldMk cId="1632900656" sldId="4666"/>
        </pc:sldMkLst>
        <pc:spChg chg="mod">
          <ac:chgData name="Marilyn Clark" userId="0db0ca44-6a5d-4373-b442-f22977b97c56" providerId="ADAL" clId="{0C5E9C6C-1B35-4D35-B0A5-8E0AFC3E0A20}" dt="2023-04-13T14:17:00.797" v="60" actId="20577"/>
          <ac:spMkLst>
            <pc:docMk/>
            <pc:sldMk cId="1632900656" sldId="4666"/>
            <ac:spMk id="3" creationId="{F83F5157-203E-E845-BD3B-D0A3B6D72FDE}"/>
          </ac:spMkLst>
        </pc:spChg>
        <pc:spChg chg="del">
          <ac:chgData name="Marilyn Clark" userId="0db0ca44-6a5d-4373-b442-f22977b97c56" providerId="ADAL" clId="{0C5E9C6C-1B35-4D35-B0A5-8E0AFC3E0A20}" dt="2023-04-13T14:15:58.592" v="35" actId="478"/>
          <ac:spMkLst>
            <pc:docMk/>
            <pc:sldMk cId="1632900656" sldId="4666"/>
            <ac:spMk id="9" creationId="{4F824940-5E47-8446-5ED9-BABB55B56A25}"/>
          </ac:spMkLst>
        </pc:spChg>
        <pc:spChg chg="del">
          <ac:chgData name="Marilyn Clark" userId="0db0ca44-6a5d-4373-b442-f22977b97c56" providerId="ADAL" clId="{0C5E9C6C-1B35-4D35-B0A5-8E0AFC3E0A20}" dt="2023-04-13T14:15:52.226" v="32" actId="478"/>
          <ac:spMkLst>
            <pc:docMk/>
            <pc:sldMk cId="1632900656" sldId="4666"/>
            <ac:spMk id="11" creationId="{36B0DD56-CE5D-8511-D8E8-EEAD7F97B7A4}"/>
          </ac:spMkLst>
        </pc:spChg>
        <pc:graphicFrameChg chg="add mod modGraphic">
          <ac:chgData name="Marilyn Clark" userId="0db0ca44-6a5d-4373-b442-f22977b97c56" providerId="ADAL" clId="{0C5E9C6C-1B35-4D35-B0A5-8E0AFC3E0A20}" dt="2023-04-13T14:15:41.192" v="30" actId="14100"/>
          <ac:graphicFrameMkLst>
            <pc:docMk/>
            <pc:sldMk cId="1632900656" sldId="4666"/>
            <ac:graphicFrameMk id="2" creationId="{06C3A8CC-0522-5997-BAA2-9F49468025FF}"/>
          </ac:graphicFrameMkLst>
        </pc:graphicFrameChg>
        <pc:graphicFrameChg chg="del modGraphic">
          <ac:chgData name="Marilyn Clark" userId="0db0ca44-6a5d-4373-b442-f22977b97c56" providerId="ADAL" clId="{0C5E9C6C-1B35-4D35-B0A5-8E0AFC3E0A20}" dt="2023-04-13T14:15:18.814" v="26" actId="478"/>
          <ac:graphicFrameMkLst>
            <pc:docMk/>
            <pc:sldMk cId="1632900656" sldId="4666"/>
            <ac:graphicFrameMk id="4" creationId="{A28FC8DB-0838-E7DC-29B5-B762404563CF}"/>
          </ac:graphicFrameMkLst>
        </pc:graphicFrameChg>
        <pc:graphicFrameChg chg="del">
          <ac:chgData name="Marilyn Clark" userId="0db0ca44-6a5d-4373-b442-f22977b97c56" providerId="ADAL" clId="{0C5E9C6C-1B35-4D35-B0A5-8E0AFC3E0A20}" dt="2023-04-13T14:15:45.947" v="31" actId="478"/>
          <ac:graphicFrameMkLst>
            <pc:docMk/>
            <pc:sldMk cId="1632900656" sldId="4666"/>
            <ac:graphicFrameMk id="5" creationId="{83BCA1A9-F696-AE44-9196-28EE4D64A258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16:10.224" v="39" actId="14100"/>
          <ac:graphicFrameMkLst>
            <pc:docMk/>
            <pc:sldMk cId="1632900656" sldId="4666"/>
            <ac:graphicFrameMk id="6" creationId="{83BCA1A9-F696-AE44-9196-28EE4D64A258}"/>
          </ac:graphicFrameMkLst>
        </pc:graphicFrameChg>
        <pc:graphicFrameChg chg="del">
          <ac:chgData name="Marilyn Clark" userId="0db0ca44-6a5d-4373-b442-f22977b97c56" providerId="ADAL" clId="{0C5E9C6C-1B35-4D35-B0A5-8E0AFC3E0A20}" dt="2023-04-13T14:15:54.951" v="33" actId="478"/>
          <ac:graphicFrameMkLst>
            <pc:docMk/>
            <pc:sldMk cId="1632900656" sldId="4666"/>
            <ac:graphicFrameMk id="7" creationId="{933C0BEA-4B4C-8D88-4E6F-F32CCED780A1}"/>
          </ac:graphicFrameMkLst>
        </pc:graphicFrameChg>
        <pc:graphicFrameChg chg="del">
          <ac:chgData name="Marilyn Clark" userId="0db0ca44-6a5d-4373-b442-f22977b97c56" providerId="ADAL" clId="{0C5E9C6C-1B35-4D35-B0A5-8E0AFC3E0A20}" dt="2023-04-13T14:15:57.188" v="34" actId="478"/>
          <ac:graphicFrameMkLst>
            <pc:docMk/>
            <pc:sldMk cId="1632900656" sldId="4666"/>
            <ac:graphicFrameMk id="8" creationId="{E8531E48-82A6-4EC6-4769-33BD984A5507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16:42.580" v="49" actId="1076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16:47.174" v="50" actId="1076"/>
          <ac:graphicFrameMkLst>
            <pc:docMk/>
            <pc:sldMk cId="1632900656" sldId="4666"/>
            <ac:graphicFrameMk id="12" creationId="{E8531E48-82A6-4EC6-4769-33BD984A5507}"/>
          </ac:graphicFrameMkLst>
        </pc:graphicFrameChg>
      </pc:sldChg>
      <pc:sldChg chg="addSp delSp modSp add del mod">
        <pc:chgData name="Marilyn Clark" userId="0db0ca44-6a5d-4373-b442-f22977b97c56" providerId="ADAL" clId="{0C5E9C6C-1B35-4D35-B0A5-8E0AFC3E0A20}" dt="2023-04-13T14:38:07.238" v="423" actId="1076"/>
        <pc:sldMkLst>
          <pc:docMk/>
          <pc:sldMk cId="388902937" sldId="4670"/>
        </pc:sldMkLst>
        <pc:spChg chg="mod">
          <ac:chgData name="Marilyn Clark" userId="0db0ca44-6a5d-4373-b442-f22977b97c56" providerId="ADAL" clId="{0C5E9C6C-1B35-4D35-B0A5-8E0AFC3E0A20}" dt="2023-04-13T14:33:09.746" v="418" actId="20577"/>
          <ac:spMkLst>
            <pc:docMk/>
            <pc:sldMk cId="388902937" sldId="4670"/>
            <ac:spMk id="7" creationId="{5636C048-27B3-8BF5-7430-FDCF5CEBCDB3}"/>
          </ac:spMkLst>
        </pc:spChg>
        <pc:picChg chg="add mod">
          <ac:chgData name="Marilyn Clark" userId="0db0ca44-6a5d-4373-b442-f22977b97c56" providerId="ADAL" clId="{0C5E9C6C-1B35-4D35-B0A5-8E0AFC3E0A20}" dt="2023-04-13T14:38:07.238" v="423" actId="1076"/>
          <ac:picMkLst>
            <pc:docMk/>
            <pc:sldMk cId="388902937" sldId="4670"/>
            <ac:picMk id="3" creationId="{0AF5F56E-4CE2-23C4-2140-4A4BC13BB2CF}"/>
          </ac:picMkLst>
        </pc:picChg>
        <pc:picChg chg="add del">
          <ac:chgData name="Marilyn Clark" userId="0db0ca44-6a5d-4373-b442-f22977b97c56" providerId="ADAL" clId="{0C5E9C6C-1B35-4D35-B0A5-8E0AFC3E0A20}" dt="2023-04-13T14:32:08.530" v="217" actId="478"/>
          <ac:picMkLst>
            <pc:docMk/>
            <pc:sldMk cId="388902937" sldId="4670"/>
            <ac:picMk id="4" creationId="{05C81B0E-5161-3991-B80B-B23F818132E3}"/>
          </ac:picMkLst>
        </pc:picChg>
        <pc:picChg chg="add del">
          <ac:chgData name="Marilyn Clark" userId="0db0ca44-6a5d-4373-b442-f22977b97c56" providerId="ADAL" clId="{0C5E9C6C-1B35-4D35-B0A5-8E0AFC3E0A20}" dt="2023-04-13T14:32:06.021" v="216" actId="478"/>
          <ac:picMkLst>
            <pc:docMk/>
            <pc:sldMk cId="388902937" sldId="4670"/>
            <ac:picMk id="6" creationId="{698E21F6-D13B-9FBD-E980-B29C4C950EAD}"/>
          </ac:picMkLst>
        </pc:picChg>
      </pc:sldChg>
      <pc:sldChg chg="delSp mod">
        <pc:chgData name="Marilyn Clark" userId="0db0ca44-6a5d-4373-b442-f22977b97c56" providerId="ADAL" clId="{0C5E9C6C-1B35-4D35-B0A5-8E0AFC3E0A20}" dt="2023-04-13T14:31:10.497" v="207" actId="478"/>
        <pc:sldMkLst>
          <pc:docMk/>
          <pc:sldMk cId="1748044425" sldId="4677"/>
        </pc:sldMkLst>
        <pc:spChg chg="del">
          <ac:chgData name="Marilyn Clark" userId="0db0ca44-6a5d-4373-b442-f22977b97c56" providerId="ADAL" clId="{0C5E9C6C-1B35-4D35-B0A5-8E0AFC3E0A20}" dt="2023-04-13T14:31:10.497" v="207" actId="478"/>
          <ac:spMkLst>
            <pc:docMk/>
            <pc:sldMk cId="1748044425" sldId="4677"/>
            <ac:spMk id="2" creationId="{AABFA416-A666-2150-581C-8BC547CCD25A}"/>
          </ac:spMkLst>
        </pc:spChg>
      </pc:sldChg>
      <pc:sldChg chg="delSp mod">
        <pc:chgData name="Marilyn Clark" userId="0db0ca44-6a5d-4373-b442-f22977b97c56" providerId="ADAL" clId="{0C5E9C6C-1B35-4D35-B0A5-8E0AFC3E0A20}" dt="2023-04-13T14:31:15.586" v="208" actId="478"/>
        <pc:sldMkLst>
          <pc:docMk/>
          <pc:sldMk cId="1144663157" sldId="4678"/>
        </pc:sldMkLst>
        <pc:spChg chg="del">
          <ac:chgData name="Marilyn Clark" userId="0db0ca44-6a5d-4373-b442-f22977b97c56" providerId="ADAL" clId="{0C5E9C6C-1B35-4D35-B0A5-8E0AFC3E0A20}" dt="2023-04-13T14:31:15.586" v="208" actId="478"/>
          <ac:spMkLst>
            <pc:docMk/>
            <pc:sldMk cId="1144663157" sldId="4678"/>
            <ac:spMk id="5" creationId="{B4BB4AC6-392C-C496-1901-B734399A6F4B}"/>
          </ac:spMkLst>
        </pc:spChg>
      </pc:sldChg>
      <pc:sldChg chg="addSp delSp modSp mod">
        <pc:chgData name="Marilyn Clark" userId="0db0ca44-6a5d-4373-b442-f22977b97c56" providerId="ADAL" clId="{0C5E9C6C-1B35-4D35-B0A5-8E0AFC3E0A20}" dt="2023-04-13T14:39:57.966" v="574" actId="1076"/>
        <pc:sldMkLst>
          <pc:docMk/>
          <pc:sldMk cId="2203501273" sldId="4679"/>
        </pc:sldMkLst>
        <pc:spChg chg="add mod">
          <ac:chgData name="Marilyn Clark" userId="0db0ca44-6a5d-4373-b442-f22977b97c56" providerId="ADAL" clId="{0C5E9C6C-1B35-4D35-B0A5-8E0AFC3E0A20}" dt="2023-04-13T14:39:25.354" v="573" actId="14100"/>
          <ac:spMkLst>
            <pc:docMk/>
            <pc:sldMk cId="2203501273" sldId="4679"/>
            <ac:spMk id="2" creationId="{049C84A5-4E22-2B0E-31A8-F51014B060CF}"/>
          </ac:spMkLst>
        </pc:spChg>
        <pc:spChg chg="del">
          <ac:chgData name="Marilyn Clark" userId="0db0ca44-6a5d-4373-b442-f22977b97c56" providerId="ADAL" clId="{0C5E9C6C-1B35-4D35-B0A5-8E0AFC3E0A20}" dt="2023-04-13T14:31:21.650" v="209" actId="478"/>
          <ac:spMkLst>
            <pc:docMk/>
            <pc:sldMk cId="2203501273" sldId="4679"/>
            <ac:spMk id="3" creationId="{501C7457-72F3-E22E-8A26-FA0DAE4C0B99}"/>
          </ac:spMkLst>
        </pc:spChg>
        <pc:picChg chg="mod">
          <ac:chgData name="Marilyn Clark" userId="0db0ca44-6a5d-4373-b442-f22977b97c56" providerId="ADAL" clId="{0C5E9C6C-1B35-4D35-B0A5-8E0AFC3E0A20}" dt="2023-04-13T14:39:57.966" v="574" actId="1076"/>
          <ac:picMkLst>
            <pc:docMk/>
            <pc:sldMk cId="2203501273" sldId="4679"/>
            <ac:picMk id="4" creationId="{8469C61F-C81F-916F-202D-612B86AC0F43}"/>
          </ac:picMkLst>
        </pc:picChg>
      </pc:sldChg>
      <pc:sldChg chg="addSp delSp modSp add mod">
        <pc:chgData name="Marilyn Clark" userId="0db0ca44-6a5d-4373-b442-f22977b97c56" providerId="ADAL" clId="{0C5E9C6C-1B35-4D35-B0A5-8E0AFC3E0A20}" dt="2023-04-13T20:32:26.837" v="581" actId="1076"/>
        <pc:sldMkLst>
          <pc:docMk/>
          <pc:sldMk cId="1777825921" sldId="4682"/>
        </pc:sldMkLst>
        <pc:spChg chg="mod">
          <ac:chgData name="Marilyn Clark" userId="0db0ca44-6a5d-4373-b442-f22977b97c56" providerId="ADAL" clId="{0C5E9C6C-1B35-4D35-B0A5-8E0AFC3E0A20}" dt="2023-04-13T14:17:22.644" v="88" actId="20577"/>
          <ac:spMkLst>
            <pc:docMk/>
            <pc:sldMk cId="1777825921" sldId="4682"/>
            <ac:spMk id="3" creationId="{F83F5157-203E-E845-BD3B-D0A3B6D72FDE}"/>
          </ac:spMkLst>
        </pc:spChg>
        <pc:graphicFrameChg chg="del">
          <ac:chgData name="Marilyn Clark" userId="0db0ca44-6a5d-4373-b442-f22977b97c56" providerId="ADAL" clId="{0C5E9C6C-1B35-4D35-B0A5-8E0AFC3E0A20}" dt="2023-04-13T14:17:32.704" v="89" actId="478"/>
          <ac:graphicFrameMkLst>
            <pc:docMk/>
            <pc:sldMk cId="1777825921" sldId="4682"/>
            <ac:graphicFrameMk id="2" creationId="{06C3A8CC-0522-5997-BAA2-9F49468025FF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20:32:26.837" v="581" actId="1076"/>
          <ac:graphicFrameMkLst>
            <pc:docMk/>
            <pc:sldMk cId="1777825921" sldId="4682"/>
            <ac:graphicFrameMk id="2" creationId="{7172AF01-7781-40B0-BDA7-84CA40F33DD1}"/>
          </ac:graphicFrameMkLst>
        </pc:graphicFrameChg>
        <pc:graphicFrameChg chg="add mod modGraphic">
          <ac:chgData name="Marilyn Clark" userId="0db0ca44-6a5d-4373-b442-f22977b97c56" providerId="ADAL" clId="{0C5E9C6C-1B35-4D35-B0A5-8E0AFC3E0A20}" dt="2023-04-13T14:18:17.604" v="99" actId="1076"/>
          <ac:graphicFrameMkLst>
            <pc:docMk/>
            <pc:sldMk cId="1777825921" sldId="4682"/>
            <ac:graphicFrameMk id="4" creationId="{5942385C-43FD-3F72-0E64-6DD4B9BEE0ED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18:08.653" v="97" actId="1076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del">
          <ac:chgData name="Marilyn Clark" userId="0db0ca44-6a5d-4373-b442-f22977b97c56" providerId="ADAL" clId="{0C5E9C6C-1B35-4D35-B0A5-8E0AFC3E0A20}" dt="2023-04-13T14:17:35.087" v="90" actId="478"/>
          <ac:graphicFrameMkLst>
            <pc:docMk/>
            <pc:sldMk cId="1777825921" sldId="4682"/>
            <ac:graphicFrameMk id="6" creationId="{83BCA1A9-F696-AE44-9196-28EE4D64A258}"/>
          </ac:graphicFrameMkLst>
        </pc:graphicFrameChg>
        <pc:graphicFrameChg chg="add mod">
          <ac:chgData name="Marilyn Clark" userId="0db0ca44-6a5d-4373-b442-f22977b97c56" providerId="ADAL" clId="{0C5E9C6C-1B35-4D35-B0A5-8E0AFC3E0A20}" dt="2023-04-13T14:19:04.046" v="114" actId="1076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add del mod">
          <ac:chgData name="Marilyn Clark" userId="0db0ca44-6a5d-4373-b442-f22977b97c56" providerId="ADAL" clId="{0C5E9C6C-1B35-4D35-B0A5-8E0AFC3E0A20}" dt="2023-04-13T20:32:11.256" v="575" actId="478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del">
          <ac:chgData name="Marilyn Clark" userId="0db0ca44-6a5d-4373-b442-f22977b97c56" providerId="ADAL" clId="{0C5E9C6C-1B35-4D35-B0A5-8E0AFC3E0A20}" dt="2023-04-13T14:17:39.298" v="91" actId="478"/>
          <ac:graphicFrameMkLst>
            <pc:docMk/>
            <pc:sldMk cId="1777825921" sldId="4682"/>
            <ac:graphicFrameMk id="10" creationId="{933C0BEA-4B4C-8D88-4E6F-F32CCED780A1}"/>
          </ac:graphicFrameMkLst>
        </pc:graphicFrameChg>
        <pc:graphicFrameChg chg="del">
          <ac:chgData name="Marilyn Clark" userId="0db0ca44-6a5d-4373-b442-f22977b97c56" providerId="ADAL" clId="{0C5E9C6C-1B35-4D35-B0A5-8E0AFC3E0A20}" dt="2023-04-13T14:17:41.389" v="92" actId="478"/>
          <ac:graphicFrameMkLst>
            <pc:docMk/>
            <pc:sldMk cId="1777825921" sldId="4682"/>
            <ac:graphicFrameMk id="12" creationId="{E8531E48-82A6-4EC6-4769-33BD984A5507}"/>
          </ac:graphicFrameMkLst>
        </pc:graphicFrameChg>
      </pc:sldChg>
    </pc:docChg>
  </pc:docChgLst>
  <pc:docChgLst>
    <pc:chgData name="Marilyn Clark" userId="0db0ca44-6a5d-4373-b442-f22977b97c56" providerId="ADAL" clId="{133A8ABA-601D-416E-953A-542AFFCFB305}"/>
    <pc:docChg chg="custSel addSld modSld">
      <pc:chgData name="Marilyn Clark" userId="0db0ca44-6a5d-4373-b442-f22977b97c56" providerId="ADAL" clId="{133A8ABA-601D-416E-953A-542AFFCFB305}" dt="2023-12-06T20:33:32.942" v="532" actId="20577"/>
      <pc:docMkLst>
        <pc:docMk/>
      </pc:docMkLst>
      <pc:sldChg chg="addSp delSp modSp mod">
        <pc:chgData name="Marilyn Clark" userId="0db0ca44-6a5d-4373-b442-f22977b97c56" providerId="ADAL" clId="{133A8ABA-601D-416E-953A-542AFFCFB305}" dt="2023-12-06T15:37:07.151" v="29" actId="1076"/>
        <pc:sldMkLst>
          <pc:docMk/>
          <pc:sldMk cId="2081960797" sldId="257"/>
        </pc:sldMkLst>
        <pc:graphicFrameChg chg="del">
          <ac:chgData name="Marilyn Clark" userId="0db0ca44-6a5d-4373-b442-f22977b97c56" providerId="ADAL" clId="{133A8ABA-601D-416E-953A-542AFFCFB305}" dt="2023-12-06T15:34:59.804" v="1" actId="478"/>
          <ac:graphicFrameMkLst>
            <pc:docMk/>
            <pc:sldMk cId="2081960797" sldId="257"/>
            <ac:graphicFrameMk id="2" creationId="{5381BCB5-C8EB-852A-0AEC-E5E81E86A6CF}"/>
          </ac:graphicFrameMkLst>
        </pc:graphicFrameChg>
        <pc:graphicFrameChg chg="del">
          <ac:chgData name="Marilyn Clark" userId="0db0ca44-6a5d-4373-b442-f22977b97c56" providerId="ADAL" clId="{133A8ABA-601D-416E-953A-542AFFCFB305}" dt="2023-12-06T15:34:58.003" v="0" actId="478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add mod modGraphic">
          <ac:chgData name="Marilyn Clark" userId="0db0ca44-6a5d-4373-b442-f22977b97c56" providerId="ADAL" clId="{133A8ABA-601D-416E-953A-542AFFCFB305}" dt="2023-12-06T15:35:40.495" v="8" actId="1076"/>
          <ac:graphicFrameMkLst>
            <pc:docMk/>
            <pc:sldMk cId="2081960797" sldId="257"/>
            <ac:graphicFrameMk id="5" creationId="{2E92B3C4-987E-90AA-F472-9DBFFC944E0E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5:36:00.558" v="13" actId="1076"/>
          <ac:graphicFrameMkLst>
            <pc:docMk/>
            <pc:sldMk cId="2081960797" sldId="257"/>
            <ac:graphicFrameMk id="6" creationId="{8B478607-7DF2-E006-E56A-727C635760ED}"/>
          </ac:graphicFrameMkLst>
        </pc:graphicFrameChg>
        <pc:graphicFrameChg chg="del">
          <ac:chgData name="Marilyn Clark" userId="0db0ca44-6a5d-4373-b442-f22977b97c56" providerId="ADAL" clId="{133A8ABA-601D-416E-953A-542AFFCFB305}" dt="2023-12-06T15:35:00.858" v="2" actId="478"/>
          <ac:graphicFrameMkLst>
            <pc:docMk/>
            <pc:sldMk cId="2081960797" sldId="257"/>
            <ac:graphicFrameMk id="8" creationId="{8CCF3A4B-1E7E-13F8-FFF9-CED1445731B1}"/>
          </ac:graphicFrameMkLst>
        </pc:graphicFrameChg>
        <pc:graphicFrameChg chg="del">
          <ac:chgData name="Marilyn Clark" userId="0db0ca44-6a5d-4373-b442-f22977b97c56" providerId="ADAL" clId="{133A8ABA-601D-416E-953A-542AFFCFB305}" dt="2023-12-06T15:35:02.634" v="3" actId="478"/>
          <ac:graphicFrameMkLst>
            <pc:docMk/>
            <pc:sldMk cId="2081960797" sldId="257"/>
            <ac:graphicFrameMk id="9" creationId="{89E3CBFF-5A3C-8B87-5E95-E0E3AA0CF371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5:36:21.686" v="20" actId="14100"/>
          <ac:graphicFrameMkLst>
            <pc:docMk/>
            <pc:sldMk cId="2081960797" sldId="257"/>
            <ac:graphicFrameMk id="10" creationId="{8CCF3A4B-1E7E-13F8-FFF9-CED1445731B1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5:37:00.483" v="28" actId="167"/>
          <ac:graphicFrameMkLst>
            <pc:docMk/>
            <pc:sldMk cId="2081960797" sldId="257"/>
            <ac:graphicFrameMk id="11" creationId="{89E3CBFF-5A3C-8B87-5E95-E0E3AA0CF371}"/>
          </ac:graphicFrameMkLst>
        </pc:graphicFrameChg>
        <pc:cxnChg chg="mod">
          <ac:chgData name="Marilyn Clark" userId="0db0ca44-6a5d-4373-b442-f22977b97c56" providerId="ADAL" clId="{133A8ABA-601D-416E-953A-542AFFCFB305}" dt="2023-12-06T15:37:07.151" v="29" actId="1076"/>
          <ac:cxnSpMkLst>
            <pc:docMk/>
            <pc:sldMk cId="2081960797" sldId="257"/>
            <ac:cxnSpMk id="7" creationId="{B3F781F3-1F34-F54A-2BAF-2BF83B3D1DCA}"/>
          </ac:cxnSpMkLst>
        </pc:cxnChg>
      </pc:sldChg>
      <pc:sldChg chg="addSp delSp modSp mod">
        <pc:chgData name="Marilyn Clark" userId="0db0ca44-6a5d-4373-b442-f22977b97c56" providerId="ADAL" clId="{133A8ABA-601D-416E-953A-542AFFCFB305}" dt="2023-12-06T19:26:59.520" v="89" actId="14100"/>
        <pc:sldMkLst>
          <pc:docMk/>
          <pc:sldMk cId="1632900656" sldId="4666"/>
        </pc:sldMkLst>
        <pc:graphicFrameChg chg="del">
          <ac:chgData name="Marilyn Clark" userId="0db0ca44-6a5d-4373-b442-f22977b97c56" providerId="ADAL" clId="{133A8ABA-601D-416E-953A-542AFFCFB305}" dt="2023-12-06T19:24:55.217" v="64" actId="478"/>
          <ac:graphicFrameMkLst>
            <pc:docMk/>
            <pc:sldMk cId="1632900656" sldId="4666"/>
            <ac:graphicFrameMk id="2" creationId="{27E3647E-C165-C2AD-133A-08DFD789D62C}"/>
          </ac:graphicFrameMkLst>
        </pc:graphicFrameChg>
        <pc:graphicFrameChg chg="del">
          <ac:chgData name="Marilyn Clark" userId="0db0ca44-6a5d-4373-b442-f22977b97c56" providerId="ADAL" clId="{133A8ABA-601D-416E-953A-542AFFCFB305}" dt="2023-12-06T19:24:58.371" v="65" actId="478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del">
          <ac:chgData name="Marilyn Clark" userId="0db0ca44-6a5d-4373-b442-f22977b97c56" providerId="ADAL" clId="{133A8ABA-601D-416E-953A-542AFFCFB305}" dt="2023-12-06T19:25:00.976" v="66" actId="478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del">
          <ac:chgData name="Marilyn Clark" userId="0db0ca44-6a5d-4373-b442-f22977b97c56" providerId="ADAL" clId="{133A8ABA-601D-416E-953A-542AFFCFB305}" dt="2023-12-06T19:25:03.869" v="67" actId="478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add mod modGraphic">
          <ac:chgData name="Marilyn Clark" userId="0db0ca44-6a5d-4373-b442-f22977b97c56" providerId="ADAL" clId="{133A8ABA-601D-416E-953A-542AFFCFB305}" dt="2023-12-06T19:25:24.324" v="71" actId="2164"/>
          <ac:graphicFrameMkLst>
            <pc:docMk/>
            <pc:sldMk cId="1632900656" sldId="4666"/>
            <ac:graphicFrameMk id="8" creationId="{90B6F44D-9EF9-686E-DB53-939D445B64FA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26:03.969" v="76" actId="14100"/>
          <ac:graphicFrameMkLst>
            <pc:docMk/>
            <pc:sldMk cId="1632900656" sldId="4666"/>
            <ac:graphicFrameMk id="9" creationId="{83BCA1A9-F696-AE44-9196-28EE4D64A258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26:22.167" v="81" actId="14100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26:59.520" v="89" actId="14100"/>
          <ac:graphicFrameMkLst>
            <pc:docMk/>
            <pc:sldMk cId="1632900656" sldId="4666"/>
            <ac:graphicFrameMk id="11" creationId="{E8531E48-82A6-4EC6-4769-33BD984A5507}"/>
          </ac:graphicFrameMkLst>
        </pc:graphicFrameChg>
      </pc:sldChg>
      <pc:sldChg chg="delSp modSp mod">
        <pc:chgData name="Marilyn Clark" userId="0db0ca44-6a5d-4373-b442-f22977b97c56" providerId="ADAL" clId="{133A8ABA-601D-416E-953A-542AFFCFB305}" dt="2023-12-06T20:20:22.956" v="375" actId="20577"/>
        <pc:sldMkLst>
          <pc:docMk/>
          <pc:sldMk cId="388902937" sldId="4670"/>
        </pc:sldMkLst>
        <pc:spChg chg="mod">
          <ac:chgData name="Marilyn Clark" userId="0db0ca44-6a5d-4373-b442-f22977b97c56" providerId="ADAL" clId="{133A8ABA-601D-416E-953A-542AFFCFB305}" dt="2023-12-06T20:20:22.956" v="375" actId="20577"/>
          <ac:spMkLst>
            <pc:docMk/>
            <pc:sldMk cId="388902937" sldId="4670"/>
            <ac:spMk id="7" creationId="{5636C048-27B3-8BF5-7430-FDCF5CEBCDB3}"/>
          </ac:spMkLst>
        </pc:spChg>
        <pc:picChg chg="del">
          <ac:chgData name="Marilyn Clark" userId="0db0ca44-6a5d-4373-b442-f22977b97c56" providerId="ADAL" clId="{133A8ABA-601D-416E-953A-542AFFCFB305}" dt="2023-12-06T20:19:34.126" v="219" actId="478"/>
          <ac:picMkLst>
            <pc:docMk/>
            <pc:sldMk cId="388902937" sldId="4670"/>
            <ac:picMk id="3" creationId="{066DD492-64FD-65E1-9CD2-409628C6FEB2}"/>
          </ac:picMkLst>
        </pc:picChg>
      </pc:sldChg>
      <pc:sldChg chg="addSp delSp modSp mod">
        <pc:chgData name="Marilyn Clark" userId="0db0ca44-6a5d-4373-b442-f22977b97c56" providerId="ADAL" clId="{133A8ABA-601D-416E-953A-542AFFCFB305}" dt="2023-12-06T20:09:35.679" v="218" actId="14100"/>
        <pc:sldMkLst>
          <pc:docMk/>
          <pc:sldMk cId="1748044425" sldId="4677"/>
        </pc:sldMkLst>
        <pc:graphicFrameChg chg="del">
          <ac:chgData name="Marilyn Clark" userId="0db0ca44-6a5d-4373-b442-f22977b97c56" providerId="ADAL" clId="{133A8ABA-601D-416E-953A-542AFFCFB305}" dt="2023-12-06T20:06:42.732" v="179" actId="478"/>
          <ac:graphicFrameMkLst>
            <pc:docMk/>
            <pc:sldMk cId="1748044425" sldId="4677"/>
            <ac:graphicFrameMk id="2" creationId="{3D763807-3E3C-7677-2316-5C676A5CCB88}"/>
          </ac:graphicFrameMkLst>
        </pc:graphicFrameChg>
        <pc:graphicFrameChg chg="add mod modGraphic">
          <ac:chgData name="Marilyn Clark" userId="0db0ca44-6a5d-4373-b442-f22977b97c56" providerId="ADAL" clId="{133A8ABA-601D-416E-953A-542AFFCFB305}" dt="2023-12-06T20:07:29.279" v="200" actId="1076"/>
          <ac:graphicFrameMkLst>
            <pc:docMk/>
            <pc:sldMk cId="1748044425" sldId="4677"/>
            <ac:graphicFrameMk id="3" creationId="{1DFF2CD3-6947-6D55-4D42-7B5108209136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20:08:05.640" v="207" actId="14100"/>
          <ac:graphicFrameMkLst>
            <pc:docMk/>
            <pc:sldMk cId="1748044425" sldId="4677"/>
            <ac:graphicFrameMk id="4" creationId="{F1D39648-3E5B-1E5A-42D2-F7D4059BED6C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20:09:19.885" v="213" actId="14100"/>
          <ac:graphicFrameMkLst>
            <pc:docMk/>
            <pc:sldMk cId="1748044425" sldId="4677"/>
            <ac:graphicFrameMk id="5" creationId="{C2D537CA-0A8E-427C-ABB0-1129186CA51C}"/>
          </ac:graphicFrameMkLst>
        </pc:graphicFrameChg>
        <pc:graphicFrameChg chg="del">
          <ac:chgData name="Marilyn Clark" userId="0db0ca44-6a5d-4373-b442-f22977b97c56" providerId="ADAL" clId="{133A8ABA-601D-416E-953A-542AFFCFB305}" dt="2023-12-06T20:06:39.374" v="178" actId="478"/>
          <ac:graphicFrameMkLst>
            <pc:docMk/>
            <pc:sldMk cId="1748044425" sldId="4677"/>
            <ac:graphicFrameMk id="6" creationId="{F1D39648-3E5B-1E5A-42D2-F7D4059BED6C}"/>
          </ac:graphicFrameMkLst>
        </pc:graphicFrameChg>
        <pc:graphicFrameChg chg="del">
          <ac:chgData name="Marilyn Clark" userId="0db0ca44-6a5d-4373-b442-f22977b97c56" providerId="ADAL" clId="{133A8ABA-601D-416E-953A-542AFFCFB305}" dt="2023-12-06T20:07:41.594" v="203" actId="478"/>
          <ac:graphicFrameMkLst>
            <pc:docMk/>
            <pc:sldMk cId="1748044425" sldId="4677"/>
            <ac:graphicFrameMk id="8" creationId="{C2D537CA-0A8E-427C-ABB0-1129186CA51C}"/>
          </ac:graphicFrameMkLst>
        </pc:graphicFrameChg>
        <pc:graphicFrameChg chg="del">
          <ac:chgData name="Marilyn Clark" userId="0db0ca44-6a5d-4373-b442-f22977b97c56" providerId="ADAL" clId="{133A8ABA-601D-416E-953A-542AFFCFB305}" dt="2023-12-06T20:07:37.503" v="202" actId="478"/>
          <ac:graphicFrameMkLst>
            <pc:docMk/>
            <pc:sldMk cId="1748044425" sldId="4677"/>
            <ac:graphicFrameMk id="9" creationId="{A74DCF68-EDE5-972A-DCFF-D355A03097D5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20:09:35.679" v="218" actId="14100"/>
          <ac:graphicFrameMkLst>
            <pc:docMk/>
            <pc:sldMk cId="1748044425" sldId="4677"/>
            <ac:graphicFrameMk id="11" creationId="{A74DCF68-EDE5-972A-DCFF-D355A03097D5}"/>
          </ac:graphicFrameMkLst>
        </pc:graphicFrameChg>
        <pc:cxnChg chg="del">
          <ac:chgData name="Marilyn Clark" userId="0db0ca44-6a5d-4373-b442-f22977b97c56" providerId="ADAL" clId="{133A8ABA-601D-416E-953A-542AFFCFB305}" dt="2023-12-06T20:07:32.235" v="201" actId="478"/>
          <ac:cxnSpMkLst>
            <pc:docMk/>
            <pc:sldMk cId="1748044425" sldId="4677"/>
            <ac:cxnSpMk id="10" creationId="{052A378C-8DB3-5F95-8DC1-6923A8393A35}"/>
          </ac:cxnSpMkLst>
        </pc:cxnChg>
      </pc:sldChg>
      <pc:sldChg chg="addSp modSp mod">
        <pc:chgData name="Marilyn Clark" userId="0db0ca44-6a5d-4373-b442-f22977b97c56" providerId="ADAL" clId="{133A8ABA-601D-416E-953A-542AFFCFB305}" dt="2023-12-06T20:33:32.942" v="532" actId="20577"/>
        <pc:sldMkLst>
          <pc:docMk/>
          <pc:sldMk cId="1559242072" sldId="4681"/>
        </pc:sldMkLst>
        <pc:spChg chg="mod">
          <ac:chgData name="Marilyn Clark" userId="0db0ca44-6a5d-4373-b442-f22977b97c56" providerId="ADAL" clId="{133A8ABA-601D-416E-953A-542AFFCFB305}" dt="2023-12-06T20:29:53.788" v="425" actId="20577"/>
          <ac:spMkLst>
            <pc:docMk/>
            <pc:sldMk cId="1559242072" sldId="4681"/>
            <ac:spMk id="2" creationId="{90542F7C-AAA7-B58A-FE6E-9E500E1E9E95}"/>
          </ac:spMkLst>
        </pc:spChg>
        <pc:spChg chg="add mod">
          <ac:chgData name="Marilyn Clark" userId="0db0ca44-6a5d-4373-b442-f22977b97c56" providerId="ADAL" clId="{133A8ABA-601D-416E-953A-542AFFCFB305}" dt="2023-12-06T20:33:32.942" v="532" actId="20577"/>
          <ac:spMkLst>
            <pc:docMk/>
            <pc:sldMk cId="1559242072" sldId="4681"/>
            <ac:spMk id="4" creationId="{5932BD74-9A0B-9E0E-9BD8-4DC4DF9DCA67}"/>
          </ac:spMkLst>
        </pc:spChg>
      </pc:sldChg>
      <pc:sldChg chg="addSp delSp modSp mod">
        <pc:chgData name="Marilyn Clark" userId="0db0ca44-6a5d-4373-b442-f22977b97c56" providerId="ADAL" clId="{133A8ABA-601D-416E-953A-542AFFCFB305}" dt="2023-12-06T19:55:57.104" v="163" actId="167"/>
        <pc:sldMkLst>
          <pc:docMk/>
          <pc:sldMk cId="1777825921" sldId="4682"/>
        </pc:sldMkLst>
        <pc:graphicFrameChg chg="del">
          <ac:chgData name="Marilyn Clark" userId="0db0ca44-6a5d-4373-b442-f22977b97c56" providerId="ADAL" clId="{133A8ABA-601D-416E-953A-542AFFCFB305}" dt="2023-12-06T19:54:47.201" v="145" actId="478"/>
          <ac:graphicFrameMkLst>
            <pc:docMk/>
            <pc:sldMk cId="1777825921" sldId="4682"/>
            <ac:graphicFrameMk id="2" creationId="{8FDCFA98-6407-AA97-425C-04DC7F7A41F7}"/>
          </ac:graphicFrameMkLst>
        </pc:graphicFrameChg>
        <pc:graphicFrameChg chg="add mod modGraphic">
          <ac:chgData name="Marilyn Clark" userId="0db0ca44-6a5d-4373-b442-f22977b97c56" providerId="ADAL" clId="{133A8ABA-601D-416E-953A-542AFFCFB305}" dt="2023-12-06T19:55:03.989" v="149" actId="1076"/>
          <ac:graphicFrameMkLst>
            <pc:docMk/>
            <pc:sldMk cId="1777825921" sldId="4682"/>
            <ac:graphicFrameMk id="4" creationId="{381E282A-4C9A-D8A9-44D8-CA1DBB5B6143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55:16.225" v="152" actId="1076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del">
          <ac:chgData name="Marilyn Clark" userId="0db0ca44-6a5d-4373-b442-f22977b97c56" providerId="ADAL" clId="{133A8ABA-601D-416E-953A-542AFFCFB305}" dt="2023-12-06T19:55:10.752" v="150" actId="478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55:31.177" v="156" actId="14100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55:57.104" v="163" actId="167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del">
          <ac:chgData name="Marilyn Clark" userId="0db0ca44-6a5d-4373-b442-f22977b97c56" providerId="ADAL" clId="{133A8ABA-601D-416E-953A-542AFFCFB305}" dt="2023-12-06T19:55:20.118" v="153" actId="478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del">
          <ac:chgData name="Marilyn Clark" userId="0db0ca44-6a5d-4373-b442-f22977b97c56" providerId="ADAL" clId="{133A8ABA-601D-416E-953A-542AFFCFB305}" dt="2023-12-06T19:55:39.578" v="157" actId="478"/>
          <ac:graphicFrameMkLst>
            <pc:docMk/>
            <pc:sldMk cId="1777825921" sldId="4682"/>
            <ac:graphicFrameMk id="10" creationId="{7172AF01-7781-40B0-BDA7-84CA40F33DD1}"/>
          </ac:graphicFrameMkLst>
        </pc:graphicFrameChg>
      </pc:sldChg>
      <pc:sldChg chg="addSp delSp modSp mod">
        <pc:chgData name="Marilyn Clark" userId="0db0ca44-6a5d-4373-b442-f22977b97c56" providerId="ADAL" clId="{133A8ABA-601D-416E-953A-542AFFCFB305}" dt="2023-12-06T15:38:08.194" v="48" actId="1076"/>
        <pc:sldMkLst>
          <pc:docMk/>
          <pc:sldMk cId="389854819" sldId="4683"/>
        </pc:sldMkLst>
        <pc:spChg chg="mod">
          <ac:chgData name="Marilyn Clark" userId="0db0ca44-6a5d-4373-b442-f22977b97c56" providerId="ADAL" clId="{133A8ABA-601D-416E-953A-542AFFCFB305}" dt="2023-12-06T15:37:17.762" v="37" actId="20577"/>
          <ac:spMkLst>
            <pc:docMk/>
            <pc:sldMk cId="389854819" sldId="4683"/>
            <ac:spMk id="10" creationId="{51892D1C-D882-4697-855C-72D82610D4DE}"/>
          </ac:spMkLst>
        </pc:spChg>
        <pc:graphicFrameChg chg="add mod modGraphic">
          <ac:chgData name="Marilyn Clark" userId="0db0ca44-6a5d-4373-b442-f22977b97c56" providerId="ADAL" clId="{133A8ABA-601D-416E-953A-542AFFCFB305}" dt="2023-12-06T15:37:36.638" v="41" actId="14100"/>
          <ac:graphicFrameMkLst>
            <pc:docMk/>
            <pc:sldMk cId="389854819" sldId="4683"/>
            <ac:graphicFrameMk id="2" creationId="{EB8D34BF-D9BD-7FBA-AB4F-E5FD1ADB7568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5:38:03.038" v="47" actId="167"/>
          <ac:graphicFrameMkLst>
            <pc:docMk/>
            <pc:sldMk cId="389854819" sldId="4683"/>
            <ac:graphicFrameMk id="4" creationId="{E51BDB57-CB93-F109-AB82-2668E90D67D5}"/>
          </ac:graphicFrameMkLst>
        </pc:graphicFrameChg>
        <pc:graphicFrameChg chg="del">
          <ac:chgData name="Marilyn Clark" userId="0db0ca44-6a5d-4373-b442-f22977b97c56" providerId="ADAL" clId="{133A8ABA-601D-416E-953A-542AFFCFB305}" dt="2023-12-06T15:37:41.060" v="42" actId="478"/>
          <ac:graphicFrameMkLst>
            <pc:docMk/>
            <pc:sldMk cId="389854819" sldId="4683"/>
            <ac:graphicFrameMk id="6" creationId="{E51BDB57-CB93-F109-AB82-2668E90D67D5}"/>
          </ac:graphicFrameMkLst>
        </pc:graphicFrameChg>
        <pc:graphicFrameChg chg="del">
          <ac:chgData name="Marilyn Clark" userId="0db0ca44-6a5d-4373-b442-f22977b97c56" providerId="ADAL" clId="{133A8ABA-601D-416E-953A-542AFFCFB305}" dt="2023-12-06T15:37:22.553" v="38" actId="478"/>
          <ac:graphicFrameMkLst>
            <pc:docMk/>
            <pc:sldMk cId="389854819" sldId="4683"/>
            <ac:graphicFrameMk id="7" creationId="{1F672864-B89E-7081-0A39-6244883C92C5}"/>
          </ac:graphicFrameMkLst>
        </pc:graphicFrameChg>
        <pc:cxnChg chg="mod">
          <ac:chgData name="Marilyn Clark" userId="0db0ca44-6a5d-4373-b442-f22977b97c56" providerId="ADAL" clId="{133A8ABA-601D-416E-953A-542AFFCFB305}" dt="2023-12-06T15:38:08.194" v="48" actId="1076"/>
          <ac:cxnSpMkLst>
            <pc:docMk/>
            <pc:sldMk cId="389854819" sldId="4683"/>
            <ac:cxnSpMk id="9" creationId="{E934C335-ADBF-EE53-7B57-FCECD6B33954}"/>
          </ac:cxnSpMkLst>
        </pc:cxnChg>
      </pc:sldChg>
      <pc:sldChg chg="addSp delSp modSp mod">
        <pc:chgData name="Marilyn Clark" userId="0db0ca44-6a5d-4373-b442-f22977b97c56" providerId="ADAL" clId="{133A8ABA-601D-416E-953A-542AFFCFB305}" dt="2023-12-06T19:51:34.415" v="111" actId="14100"/>
        <pc:sldMkLst>
          <pc:docMk/>
          <pc:sldMk cId="3697542591" sldId="4684"/>
        </pc:sldMkLst>
        <pc:graphicFrameChg chg="del">
          <ac:chgData name="Marilyn Clark" userId="0db0ca44-6a5d-4373-b442-f22977b97c56" providerId="ADAL" clId="{133A8ABA-601D-416E-953A-542AFFCFB305}" dt="2023-12-06T19:49:44.770" v="91" actId="478"/>
          <ac:graphicFrameMkLst>
            <pc:docMk/>
            <pc:sldMk cId="3697542591" sldId="4684"/>
            <ac:graphicFrameMk id="2" creationId="{DE89D075-08A7-B406-C05B-AB18F10F0B23}"/>
          </ac:graphicFrameMkLst>
        </pc:graphicFrameChg>
        <pc:graphicFrameChg chg="add mod modGraphic">
          <ac:chgData name="Marilyn Clark" userId="0db0ca44-6a5d-4373-b442-f22977b97c56" providerId="ADAL" clId="{133A8ABA-601D-416E-953A-542AFFCFB305}" dt="2023-12-06T19:50:08.870" v="94" actId="14100"/>
          <ac:graphicFrameMkLst>
            <pc:docMk/>
            <pc:sldMk cId="3697542591" sldId="4684"/>
            <ac:graphicFrameMk id="4" creationId="{C8E6826D-E091-A659-A1B2-6D5DF5F03EAA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50:35.195" v="99" actId="14100"/>
          <ac:graphicFrameMkLst>
            <pc:docMk/>
            <pc:sldMk cId="3697542591" sldId="4684"/>
            <ac:graphicFrameMk id="5" creationId="{C4F40E01-8520-919D-9CD0-70A008B3D66F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51:32.041" v="110" actId="1076"/>
          <ac:graphicFrameMkLst>
            <pc:docMk/>
            <pc:sldMk cId="3697542591" sldId="4684"/>
            <ac:graphicFrameMk id="6" creationId="{2145A80A-22FD-8F1A-745D-DC36F14B50B8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51:34.415" v="111" actId="14100"/>
          <ac:graphicFrameMkLst>
            <pc:docMk/>
            <pc:sldMk cId="3697542591" sldId="4684"/>
            <ac:graphicFrameMk id="7" creationId="{ED38085C-0738-F31D-54D8-1DC7B3302B0F}"/>
          </ac:graphicFrameMkLst>
        </pc:graphicFrameChg>
        <pc:graphicFrameChg chg="del">
          <ac:chgData name="Marilyn Clark" userId="0db0ca44-6a5d-4373-b442-f22977b97c56" providerId="ADAL" clId="{133A8ABA-601D-416E-953A-542AFFCFB305}" dt="2023-12-06T19:48:25.522" v="90" actId="478"/>
          <ac:graphicFrameMkLst>
            <pc:docMk/>
            <pc:sldMk cId="3697542591" sldId="4684"/>
            <ac:graphicFrameMk id="8" creationId="{C4F40E01-8520-919D-9CD0-70A008B3D66F}"/>
          </ac:graphicFrameMkLst>
        </pc:graphicFrameChg>
        <pc:graphicFrameChg chg="del">
          <ac:chgData name="Marilyn Clark" userId="0db0ca44-6a5d-4373-b442-f22977b97c56" providerId="ADAL" clId="{133A8ABA-601D-416E-953A-542AFFCFB305}" dt="2023-12-06T19:50:40.275" v="100" actId="478"/>
          <ac:graphicFrameMkLst>
            <pc:docMk/>
            <pc:sldMk cId="3697542591" sldId="4684"/>
            <ac:graphicFrameMk id="9" creationId="{2145A80A-22FD-8F1A-745D-DC36F14B50B8}"/>
          </ac:graphicFrameMkLst>
        </pc:graphicFrameChg>
        <pc:graphicFrameChg chg="del">
          <ac:chgData name="Marilyn Clark" userId="0db0ca44-6a5d-4373-b442-f22977b97c56" providerId="ADAL" clId="{133A8ABA-601D-416E-953A-542AFFCFB305}" dt="2023-12-06T19:51:05.381" v="106" actId="478"/>
          <ac:graphicFrameMkLst>
            <pc:docMk/>
            <pc:sldMk cId="3697542591" sldId="4684"/>
            <ac:graphicFrameMk id="10" creationId="{ED38085C-0738-F31D-54D8-1DC7B3302B0F}"/>
          </ac:graphicFrameMkLst>
        </pc:graphicFrameChg>
      </pc:sldChg>
      <pc:sldChg chg="addSp delSp modSp mod">
        <pc:chgData name="Marilyn Clark" userId="0db0ca44-6a5d-4373-b442-f22977b97c56" providerId="ADAL" clId="{133A8ABA-601D-416E-953A-542AFFCFB305}" dt="2023-12-06T19:52:47.920" v="130" actId="1076"/>
        <pc:sldMkLst>
          <pc:docMk/>
          <pc:sldMk cId="1622141872" sldId="4685"/>
        </pc:sldMkLst>
        <pc:spChg chg="mod">
          <ac:chgData name="Marilyn Clark" userId="0db0ca44-6a5d-4373-b442-f22977b97c56" providerId="ADAL" clId="{133A8ABA-601D-416E-953A-542AFFCFB305}" dt="2023-12-06T19:52:10.072" v="124" actId="20577"/>
          <ac:spMkLst>
            <pc:docMk/>
            <pc:sldMk cId="1622141872" sldId="4685"/>
            <ac:spMk id="8" creationId="{80208708-C516-4195-7BC0-AF3EA59354D7}"/>
          </ac:spMkLst>
        </pc:spChg>
        <pc:graphicFrameChg chg="add mod modGraphic">
          <ac:chgData name="Marilyn Clark" userId="0db0ca44-6a5d-4373-b442-f22977b97c56" providerId="ADAL" clId="{133A8ABA-601D-416E-953A-542AFFCFB305}" dt="2023-12-06T19:51:59.961" v="115" actId="14100"/>
          <ac:graphicFrameMkLst>
            <pc:docMk/>
            <pc:sldMk cId="1622141872" sldId="4685"/>
            <ac:graphicFrameMk id="2" creationId="{A700490B-09D3-49BE-0ED8-7DA6D4639431}"/>
          </ac:graphicFrameMkLst>
        </pc:graphicFrameChg>
        <pc:graphicFrameChg chg="del">
          <ac:chgData name="Marilyn Clark" userId="0db0ca44-6a5d-4373-b442-f22977b97c56" providerId="ADAL" clId="{133A8ABA-601D-416E-953A-542AFFCFB305}" dt="2023-12-06T19:52:02.590" v="116" actId="478"/>
          <ac:graphicFrameMkLst>
            <pc:docMk/>
            <pc:sldMk cId="1622141872" sldId="4685"/>
            <ac:graphicFrameMk id="4" creationId="{335F0C0C-98F5-491D-EE2D-CA370E9061E2}"/>
          </ac:graphicFrameMkLst>
        </pc:graphicFrameChg>
        <pc:graphicFrameChg chg="add mod">
          <ac:chgData name="Marilyn Clark" userId="0db0ca44-6a5d-4373-b442-f22977b97c56" providerId="ADAL" clId="{133A8ABA-601D-416E-953A-542AFFCFB305}" dt="2023-12-06T19:52:43.103" v="129" actId="167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del">
          <ac:chgData name="Marilyn Clark" userId="0db0ca44-6a5d-4373-b442-f22977b97c56" providerId="ADAL" clId="{133A8ABA-601D-416E-953A-542AFFCFB305}" dt="2023-12-06T19:51:52.663" v="112" actId="478"/>
          <ac:graphicFrameMkLst>
            <pc:docMk/>
            <pc:sldMk cId="1622141872" sldId="4685"/>
            <ac:graphicFrameMk id="9" creationId="{FB81FE41-1D66-0EF9-3230-B3870734FB80}"/>
          </ac:graphicFrameMkLst>
        </pc:graphicFrameChg>
        <pc:cxnChg chg="mod">
          <ac:chgData name="Marilyn Clark" userId="0db0ca44-6a5d-4373-b442-f22977b97c56" providerId="ADAL" clId="{133A8ABA-601D-416E-953A-542AFFCFB305}" dt="2023-12-06T19:52:47.920" v="130" actId="1076"/>
          <ac:cxnSpMkLst>
            <pc:docMk/>
            <pc:sldMk cId="1622141872" sldId="4685"/>
            <ac:cxnSpMk id="6" creationId="{CFFFC2D8-EE3A-FAE2-5CDB-363D47C87B8D}"/>
          </ac:cxnSpMkLst>
        </pc:cxnChg>
      </pc:sldChg>
      <pc:sldChg chg="addSp delSp modSp mod">
        <pc:chgData name="Marilyn Clark" userId="0db0ca44-6a5d-4373-b442-f22977b97c56" providerId="ADAL" clId="{133A8ABA-601D-416E-953A-542AFFCFB305}" dt="2023-12-06T15:47:20.019" v="63" actId="20577"/>
        <pc:sldMkLst>
          <pc:docMk/>
          <pc:sldMk cId="3850072281" sldId="4686"/>
        </pc:sldMkLst>
        <pc:spChg chg="mod">
          <ac:chgData name="Marilyn Clark" userId="0db0ca44-6a5d-4373-b442-f22977b97c56" providerId="ADAL" clId="{133A8ABA-601D-416E-953A-542AFFCFB305}" dt="2023-12-06T15:47:20.019" v="63" actId="20577"/>
          <ac:spMkLst>
            <pc:docMk/>
            <pc:sldMk cId="3850072281" sldId="4686"/>
            <ac:spMk id="10" creationId="{51892D1C-D882-4697-855C-72D82610D4DE}"/>
          </ac:spMkLst>
        </pc:spChg>
        <pc:picChg chg="del">
          <ac:chgData name="Marilyn Clark" userId="0db0ca44-6a5d-4373-b442-f22977b97c56" providerId="ADAL" clId="{133A8ABA-601D-416E-953A-542AFFCFB305}" dt="2023-12-06T15:40:14.779" v="49" actId="478"/>
          <ac:picMkLst>
            <pc:docMk/>
            <pc:sldMk cId="3850072281" sldId="4686"/>
            <ac:picMk id="4" creationId="{A9D8A74E-1A51-4751-2F2A-35AE500C3100}"/>
          </ac:picMkLst>
        </pc:picChg>
        <pc:picChg chg="add mod">
          <ac:chgData name="Marilyn Clark" userId="0db0ca44-6a5d-4373-b442-f22977b97c56" providerId="ADAL" clId="{133A8ABA-601D-416E-953A-542AFFCFB305}" dt="2023-12-06T15:47:12.874" v="55" actId="1076"/>
          <ac:picMkLst>
            <pc:docMk/>
            <pc:sldMk cId="3850072281" sldId="4686"/>
            <ac:picMk id="5" creationId="{90F39858-D5E8-F622-6EDB-5D8879ECEA06}"/>
          </ac:picMkLst>
        </pc:picChg>
      </pc:sldChg>
      <pc:sldChg chg="addSp delSp modSp mod">
        <pc:chgData name="Marilyn Clark" userId="0db0ca44-6a5d-4373-b442-f22977b97c56" providerId="ADAL" clId="{133A8ABA-601D-416E-953A-542AFFCFB305}" dt="2023-12-06T19:54:12.825" v="144" actId="1076"/>
        <pc:sldMkLst>
          <pc:docMk/>
          <pc:sldMk cId="1835482467" sldId="4687"/>
        </pc:sldMkLst>
        <pc:spChg chg="mod">
          <ac:chgData name="Marilyn Clark" userId="0db0ca44-6a5d-4373-b442-f22977b97c56" providerId="ADAL" clId="{133A8ABA-601D-416E-953A-542AFFCFB305}" dt="2023-12-06T19:53:03.200" v="139" actId="20577"/>
          <ac:spMkLst>
            <pc:docMk/>
            <pc:sldMk cId="1835482467" sldId="4687"/>
            <ac:spMk id="8" creationId="{80208708-C516-4195-7BC0-AF3EA59354D7}"/>
          </ac:spMkLst>
        </pc:spChg>
        <pc:picChg chg="del">
          <ac:chgData name="Marilyn Clark" userId="0db0ca44-6a5d-4373-b442-f22977b97c56" providerId="ADAL" clId="{133A8ABA-601D-416E-953A-542AFFCFB305}" dt="2023-12-06T19:52:57.043" v="131" actId="478"/>
          <ac:picMkLst>
            <pc:docMk/>
            <pc:sldMk cId="1835482467" sldId="4687"/>
            <ac:picMk id="4" creationId="{88C4FC76-4685-9540-EFAD-0FD97B1E918B}"/>
          </ac:picMkLst>
        </pc:picChg>
        <pc:picChg chg="add mod">
          <ac:chgData name="Marilyn Clark" userId="0db0ca44-6a5d-4373-b442-f22977b97c56" providerId="ADAL" clId="{133A8ABA-601D-416E-953A-542AFFCFB305}" dt="2023-12-06T19:54:12.825" v="144" actId="1076"/>
          <ac:picMkLst>
            <pc:docMk/>
            <pc:sldMk cId="1835482467" sldId="4687"/>
            <ac:picMk id="5" creationId="{59505005-3FD3-2907-C23E-D39EAE1E6D8F}"/>
          </ac:picMkLst>
        </pc:picChg>
      </pc:sldChg>
      <pc:sldChg chg="addSp delSp modSp mod">
        <pc:chgData name="Marilyn Clark" userId="0db0ca44-6a5d-4373-b442-f22977b97c56" providerId="ADAL" clId="{133A8ABA-601D-416E-953A-542AFFCFB305}" dt="2023-12-06T19:57:16.439" v="177" actId="1076"/>
        <pc:sldMkLst>
          <pc:docMk/>
          <pc:sldMk cId="2960613581" sldId="4688"/>
        </pc:sldMkLst>
        <pc:spChg chg="mod">
          <ac:chgData name="Marilyn Clark" userId="0db0ca44-6a5d-4373-b442-f22977b97c56" providerId="ADAL" clId="{133A8ABA-601D-416E-953A-542AFFCFB305}" dt="2023-12-06T19:56:12.013" v="172" actId="20577"/>
          <ac:spMkLst>
            <pc:docMk/>
            <pc:sldMk cId="2960613581" sldId="4688"/>
            <ac:spMk id="9" creationId="{C0B11F32-C754-672D-204E-22065B5D46E4}"/>
          </ac:spMkLst>
        </pc:spChg>
        <pc:picChg chg="del">
          <ac:chgData name="Marilyn Clark" userId="0db0ca44-6a5d-4373-b442-f22977b97c56" providerId="ADAL" clId="{133A8ABA-601D-416E-953A-542AFFCFB305}" dt="2023-12-06T19:56:03.051" v="164" actId="478"/>
          <ac:picMkLst>
            <pc:docMk/>
            <pc:sldMk cId="2960613581" sldId="4688"/>
            <ac:picMk id="4" creationId="{961F359C-F3AD-7DA6-92CD-A92E4A168D76}"/>
          </ac:picMkLst>
        </pc:picChg>
        <pc:picChg chg="add mod">
          <ac:chgData name="Marilyn Clark" userId="0db0ca44-6a5d-4373-b442-f22977b97c56" providerId="ADAL" clId="{133A8ABA-601D-416E-953A-542AFFCFB305}" dt="2023-12-06T19:57:16.439" v="177" actId="1076"/>
          <ac:picMkLst>
            <pc:docMk/>
            <pc:sldMk cId="2960613581" sldId="4688"/>
            <ac:picMk id="5" creationId="{BFD0E1A1-8BB4-7D89-399F-249BFFB075AB}"/>
          </ac:picMkLst>
        </pc:picChg>
      </pc:sldChg>
      <pc:sldChg chg="addSp delSp modSp add mod">
        <pc:chgData name="Marilyn Clark" userId="0db0ca44-6a5d-4373-b442-f22977b97c56" providerId="ADAL" clId="{133A8ABA-601D-416E-953A-542AFFCFB305}" dt="2023-12-06T20:21:42.262" v="421" actId="1076"/>
        <pc:sldMkLst>
          <pc:docMk/>
          <pc:sldMk cId="3731616709" sldId="4689"/>
        </pc:sldMkLst>
        <pc:spChg chg="mod">
          <ac:chgData name="Marilyn Clark" userId="0db0ca44-6a5d-4373-b442-f22977b97c56" providerId="ADAL" clId="{133A8ABA-601D-416E-953A-542AFFCFB305}" dt="2023-12-06T20:20:48.540" v="416" actId="20577"/>
          <ac:spMkLst>
            <pc:docMk/>
            <pc:sldMk cId="3731616709" sldId="4689"/>
            <ac:spMk id="2" creationId="{90542F7C-AAA7-B58A-FE6E-9E500E1E9E95}"/>
          </ac:spMkLst>
        </pc:spChg>
        <pc:picChg chg="add mod">
          <ac:chgData name="Marilyn Clark" userId="0db0ca44-6a5d-4373-b442-f22977b97c56" providerId="ADAL" clId="{133A8ABA-601D-416E-953A-542AFFCFB305}" dt="2023-12-06T20:21:42.262" v="421" actId="1076"/>
          <ac:picMkLst>
            <pc:docMk/>
            <pc:sldMk cId="3731616709" sldId="4689"/>
            <ac:picMk id="5" creationId="{A5D4BFBF-516E-28AB-2742-6E8637714101}"/>
          </ac:picMkLst>
        </pc:picChg>
        <pc:picChg chg="del">
          <ac:chgData name="Marilyn Clark" userId="0db0ca44-6a5d-4373-b442-f22977b97c56" providerId="ADAL" clId="{133A8ABA-601D-416E-953A-542AFFCFB305}" dt="2023-12-06T20:20:33.231" v="377" actId="478"/>
          <ac:picMkLst>
            <pc:docMk/>
            <pc:sldMk cId="3731616709" sldId="4689"/>
            <ac:picMk id="7" creationId="{36CE717A-669C-A6A1-550F-68F6D7FAD3A0}"/>
          </ac:picMkLst>
        </pc:picChg>
        <pc:picChg chg="del">
          <ac:chgData name="Marilyn Clark" userId="0db0ca44-6a5d-4373-b442-f22977b97c56" providerId="ADAL" clId="{133A8ABA-601D-416E-953A-542AFFCFB305}" dt="2023-12-06T20:20:35.005" v="378" actId="478"/>
          <ac:picMkLst>
            <pc:docMk/>
            <pc:sldMk cId="3731616709" sldId="4689"/>
            <ac:picMk id="8" creationId="{FBB11035-0CD4-361D-D621-CE82D802600B}"/>
          </ac:picMkLst>
        </pc:picChg>
      </pc:sldChg>
    </pc:docChg>
  </pc:docChgLst>
  <pc:docChgLst>
    <pc:chgData name="Marilyn Clark" userId="S::marilyn.clark@utsouthwestern.edu::0db0ca44-6a5d-4373-b442-f22977b97c56" providerId="AD" clId="Web-{C4F9DFD0-D198-900A-5D09-91CD4F3C9B87}"/>
    <pc:docChg chg="modSld">
      <pc:chgData name="Marilyn Clark" userId="S::marilyn.clark@utsouthwestern.edu::0db0ca44-6a5d-4373-b442-f22977b97c56" providerId="AD" clId="Web-{C4F9DFD0-D198-900A-5D09-91CD4F3C9B87}" dt="2024-01-09T17:47:20.405" v="350" actId="1076"/>
      <pc:docMkLst>
        <pc:docMk/>
      </pc:docMkLst>
      <pc:sldChg chg="modSp">
        <pc:chgData name="Marilyn Clark" userId="S::marilyn.clark@utsouthwestern.edu::0db0ca44-6a5d-4373-b442-f22977b97c56" providerId="AD" clId="Web-{C4F9DFD0-D198-900A-5D09-91CD4F3C9B87}" dt="2024-01-09T17:42:05.349" v="68" actId="20577"/>
        <pc:sldMkLst>
          <pc:docMk/>
          <pc:sldMk cId="388902937" sldId="4670"/>
        </pc:sldMkLst>
        <pc:spChg chg="mod">
          <ac:chgData name="Marilyn Clark" userId="S::marilyn.clark@utsouthwestern.edu::0db0ca44-6a5d-4373-b442-f22977b97c56" providerId="AD" clId="Web-{C4F9DFD0-D198-900A-5D09-91CD4F3C9B87}" dt="2024-01-09T17:42:05.349" v="68" actId="20577"/>
          <ac:spMkLst>
            <pc:docMk/>
            <pc:sldMk cId="388902937" sldId="4670"/>
            <ac:spMk id="7" creationId="{5636C048-27B3-8BF5-7430-FDCF5CEBCDB3}"/>
          </ac:spMkLst>
        </pc:spChg>
      </pc:sldChg>
      <pc:sldChg chg="addSp modSp">
        <pc:chgData name="Marilyn Clark" userId="S::marilyn.clark@utsouthwestern.edu::0db0ca44-6a5d-4373-b442-f22977b97c56" providerId="AD" clId="Web-{C4F9DFD0-D198-900A-5D09-91CD4F3C9B87}" dt="2024-01-09T17:47:20.405" v="350" actId="1076"/>
        <pc:sldMkLst>
          <pc:docMk/>
          <pc:sldMk cId="3731616709" sldId="4689"/>
        </pc:sldMkLst>
        <pc:spChg chg="add mod">
          <ac:chgData name="Marilyn Clark" userId="S::marilyn.clark@utsouthwestern.edu::0db0ca44-6a5d-4373-b442-f22977b97c56" providerId="AD" clId="Web-{C4F9DFD0-D198-900A-5D09-91CD4F3C9B87}" dt="2024-01-09T17:47:20.405" v="350" actId="1076"/>
          <ac:spMkLst>
            <pc:docMk/>
            <pc:sldMk cId="3731616709" sldId="4689"/>
            <ac:spMk id="5" creationId="{FE4095C6-7384-EC4E-D1C5-27AC00E1630A}"/>
          </ac:spMkLst>
        </pc:spChg>
        <pc:picChg chg="add mod">
          <ac:chgData name="Marilyn Clark" userId="S::marilyn.clark@utsouthwestern.edu::0db0ca44-6a5d-4373-b442-f22977b97c56" providerId="AD" clId="Web-{C4F9DFD0-D198-900A-5D09-91CD4F3C9B87}" dt="2024-01-09T17:45:05.051" v="70" actId="1076"/>
          <ac:picMkLst>
            <pc:docMk/>
            <pc:sldMk cId="3731616709" sldId="4689"/>
            <ac:picMk id="4" creationId="{B6621674-05FD-D6CC-59AF-BB3BAADE912A}"/>
          </ac:picMkLst>
        </pc:picChg>
      </pc:sldChg>
    </pc:docChg>
  </pc:docChgLst>
  <pc:docChgLst>
    <pc:chgData name="Marilyn Clark" userId="S::marilyn.clark@utsouthwestern.edu::0db0ca44-6a5d-4373-b442-f22977b97c56" providerId="AD" clId="Web-{9EFD5450-0AEA-4317-8F27-04C298036472}"/>
    <pc:docChg chg="modSld">
      <pc:chgData name="Marilyn Clark" userId="S::marilyn.clark@utsouthwestern.edu::0db0ca44-6a5d-4373-b442-f22977b97c56" providerId="AD" clId="Web-{9EFD5450-0AEA-4317-8F27-04C298036472}" dt="2023-11-07T16:14:16.187" v="18" actId="20577"/>
      <pc:docMkLst>
        <pc:docMk/>
      </pc:docMkLst>
      <pc:sldChg chg="modSp">
        <pc:chgData name="Marilyn Clark" userId="S::marilyn.clark@utsouthwestern.edu::0db0ca44-6a5d-4373-b442-f22977b97c56" providerId="AD" clId="Web-{9EFD5450-0AEA-4317-8F27-04C298036472}" dt="2023-11-07T16:10:35.387" v="5" actId="20577"/>
        <pc:sldMkLst>
          <pc:docMk/>
          <pc:sldMk cId="474119168" sldId="256"/>
        </pc:sldMkLst>
        <pc:spChg chg="mod">
          <ac:chgData name="Marilyn Clark" userId="S::marilyn.clark@utsouthwestern.edu::0db0ca44-6a5d-4373-b442-f22977b97c56" providerId="AD" clId="Web-{9EFD5450-0AEA-4317-8F27-04C298036472}" dt="2023-11-07T16:10:35.387" v="5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modSp">
        <pc:chgData name="Marilyn Clark" userId="S::marilyn.clark@utsouthwestern.edu::0db0ca44-6a5d-4373-b442-f22977b97c56" providerId="AD" clId="Web-{9EFD5450-0AEA-4317-8F27-04C298036472}" dt="2023-11-07T16:14:16.187" v="18" actId="20577"/>
        <pc:sldMkLst>
          <pc:docMk/>
          <pc:sldMk cId="443848230" sldId="4667"/>
        </pc:sldMkLst>
        <pc:spChg chg="mod">
          <ac:chgData name="Marilyn Clark" userId="S::marilyn.clark@utsouthwestern.edu::0db0ca44-6a5d-4373-b442-f22977b97c56" providerId="AD" clId="Web-{9EFD5450-0AEA-4317-8F27-04C298036472}" dt="2023-11-07T16:14:16.187" v="18" actId="20577"/>
          <ac:spMkLst>
            <pc:docMk/>
            <pc:sldMk cId="443848230" sldId="4667"/>
            <ac:spMk id="4" creationId="{67319320-7271-4185-4BD0-D2D5A20AE1F5}"/>
          </ac:spMkLst>
        </pc:spChg>
      </pc:sldChg>
    </pc:docChg>
  </pc:docChgLst>
  <pc:docChgLst>
    <pc:chgData name="Elizabeth Ellen Anderson" userId="S::elizabethellen.anderson@utsouthwestern.edu::a31074e2-8d0d-498f-b9fd-412d315ff10a" providerId="AD" clId="Web-{7292ACE3-3DED-C96C-1119-FADB89E81DF1}"/>
    <pc:docChg chg="modSld sldOrd">
      <pc:chgData name="Elizabeth Ellen Anderson" userId="S::elizabethellen.anderson@utsouthwestern.edu::a31074e2-8d0d-498f-b9fd-412d315ff10a" providerId="AD" clId="Web-{7292ACE3-3DED-C96C-1119-FADB89E81DF1}" dt="2023-04-14T15:43:55.470" v="94" actId="1076"/>
      <pc:docMkLst>
        <pc:docMk/>
      </pc:docMkLst>
      <pc:sldChg chg="addSp delSp modSp">
        <pc:chgData name="Elizabeth Ellen Anderson" userId="S::elizabethellen.anderson@utsouthwestern.edu::a31074e2-8d0d-498f-b9fd-412d315ff10a" providerId="AD" clId="Web-{7292ACE3-3DED-C96C-1119-FADB89E81DF1}" dt="2023-04-13T19:56:32.365" v="23" actId="1076"/>
        <pc:sldMkLst>
          <pc:docMk/>
          <pc:sldMk cId="2081960797" sldId="257"/>
        </pc:sldMkLst>
        <pc:graphicFrameChg chg="mod">
          <ac:chgData name="Elizabeth Ellen Anderson" userId="S::elizabethellen.anderson@utsouthwestern.edu::a31074e2-8d0d-498f-b9fd-412d315ff10a" providerId="AD" clId="Web-{7292ACE3-3DED-C96C-1119-FADB89E81DF1}" dt="2023-04-13T19:56:32.365" v="23" actId="1076"/>
          <ac:graphicFrameMkLst>
            <pc:docMk/>
            <pc:sldMk cId="2081960797" sldId="257"/>
            <ac:graphicFrameMk id="6" creationId="{8CCF3A4B-1E7E-13F8-FFF9-CED1445731B1}"/>
          </ac:graphicFrameMkLst>
        </pc:graphicFrameChg>
        <pc:graphicFrameChg chg="mod">
          <ac:chgData name="Elizabeth Ellen Anderson" userId="S::elizabethellen.anderson@utsouthwestern.edu::a31074e2-8d0d-498f-b9fd-412d315ff10a" providerId="AD" clId="Web-{7292ACE3-3DED-C96C-1119-FADB89E81DF1}" dt="2023-04-13T19:56:24.536" v="20" actId="1076"/>
          <ac:graphicFrameMkLst>
            <pc:docMk/>
            <pc:sldMk cId="2081960797" sldId="257"/>
            <ac:graphicFrameMk id="7" creationId="{89E3CBFF-5A3C-8B87-5E95-E0E3AA0CF371}"/>
          </ac:graphicFrameMkLst>
        </pc:graphicFrameChg>
        <pc:cxnChg chg="add del mod">
          <ac:chgData name="Elizabeth Ellen Anderson" userId="S::elizabethellen.anderson@utsouthwestern.edu::a31074e2-8d0d-498f-b9fd-412d315ff10a" providerId="AD" clId="Web-{7292ACE3-3DED-C96C-1119-FADB89E81DF1}" dt="2023-04-13T19:54:02.391" v="9"/>
          <ac:cxnSpMkLst>
            <pc:docMk/>
            <pc:sldMk cId="2081960797" sldId="257"/>
            <ac:cxnSpMk id="2" creationId="{5FBB2311-5852-8B0C-5DE8-3BDE37C2E340}"/>
          </ac:cxnSpMkLst>
        </pc:cxnChg>
        <pc:cxnChg chg="add mod">
          <ac:chgData name="Elizabeth Ellen Anderson" userId="S::elizabethellen.anderson@utsouthwestern.edu::a31074e2-8d0d-498f-b9fd-412d315ff10a" providerId="AD" clId="Web-{7292ACE3-3DED-C96C-1119-FADB89E81DF1}" dt="2023-04-13T19:56:24.630" v="21" actId="1076"/>
          <ac:cxnSpMkLst>
            <pc:docMk/>
            <pc:sldMk cId="2081960797" sldId="257"/>
            <ac:cxnSpMk id="8" creationId="{93C0B984-6E5B-60D6-887F-08D4BB213C6B}"/>
          </ac:cxnSpMkLst>
        </pc:cxnChg>
      </pc:sldChg>
      <pc:sldChg chg="ord">
        <pc:chgData name="Elizabeth Ellen Anderson" userId="S::elizabethellen.anderson@utsouthwestern.edu::a31074e2-8d0d-498f-b9fd-412d315ff10a" providerId="AD" clId="Web-{7292ACE3-3DED-C96C-1119-FADB89E81DF1}" dt="2023-04-13T20:00:47.358" v="44"/>
        <pc:sldMkLst>
          <pc:docMk/>
          <pc:sldMk cId="1187571619" sldId="266"/>
        </pc:sldMkLst>
      </pc:sldChg>
      <pc:sldChg chg="addSp modSp">
        <pc:chgData name="Elizabeth Ellen Anderson" userId="S::elizabethellen.anderson@utsouthwestern.edu::a31074e2-8d0d-498f-b9fd-412d315ff10a" providerId="AD" clId="Web-{7292ACE3-3DED-C96C-1119-FADB89E81DF1}" dt="2023-04-13T19:59:16.621" v="30" actId="1076"/>
        <pc:sldMkLst>
          <pc:docMk/>
          <pc:sldMk cId="965103271" sldId="269"/>
        </pc:sldMkLst>
        <pc:cxnChg chg="add mod">
          <ac:chgData name="Elizabeth Ellen Anderson" userId="S::elizabethellen.anderson@utsouthwestern.edu::a31074e2-8d0d-498f-b9fd-412d315ff10a" providerId="AD" clId="Web-{7292ACE3-3DED-C96C-1119-FADB89E81DF1}" dt="2023-04-13T19:58:54.354" v="28" actId="1076"/>
          <ac:cxnSpMkLst>
            <pc:docMk/>
            <pc:sldMk cId="965103271" sldId="269"/>
            <ac:cxnSpMk id="4" creationId="{235A3C68-DBC8-6791-4A5B-2CD262AE0ECB}"/>
          </ac:cxnSpMkLst>
        </pc:cxnChg>
        <pc:cxnChg chg="add mod">
          <ac:chgData name="Elizabeth Ellen Anderson" userId="S::elizabethellen.anderson@utsouthwestern.edu::a31074e2-8d0d-498f-b9fd-412d315ff10a" providerId="AD" clId="Web-{7292ACE3-3DED-C96C-1119-FADB89E81DF1}" dt="2023-04-13T19:59:16.621" v="30" actId="1076"/>
          <ac:cxnSpMkLst>
            <pc:docMk/>
            <pc:sldMk cId="965103271" sldId="269"/>
            <ac:cxnSpMk id="8" creationId="{0B885F3E-0224-480F-D0B7-9A6C2197BDFD}"/>
          </ac:cxnSpMkLst>
        </pc:cxnChg>
      </pc:sldChg>
      <pc:sldChg chg="addSp modSp">
        <pc:chgData name="Elizabeth Ellen Anderson" userId="S::elizabethellen.anderson@utsouthwestern.edu::a31074e2-8d0d-498f-b9fd-412d315ff10a" providerId="AD" clId="Web-{7292ACE3-3DED-C96C-1119-FADB89E81DF1}" dt="2023-04-13T19:56:00.535" v="17" actId="1076"/>
        <pc:sldMkLst>
          <pc:docMk/>
          <pc:sldMk cId="1632900656" sldId="4666"/>
        </pc:sldMkLst>
        <pc:graphicFrameChg chg="mod">
          <ac:chgData name="Elizabeth Ellen Anderson" userId="S::elizabethellen.anderson@utsouthwestern.edu::a31074e2-8d0d-498f-b9fd-412d315ff10a" providerId="AD" clId="Web-{7292ACE3-3DED-C96C-1119-FADB89E81DF1}" dt="2023-04-13T19:56:00.426" v="15" actId="1076"/>
          <ac:graphicFrameMkLst>
            <pc:docMk/>
            <pc:sldMk cId="1632900656" sldId="4666"/>
            <ac:graphicFrameMk id="12" creationId="{E8531E48-82A6-4EC6-4769-33BD984A5507}"/>
          </ac:graphicFrameMkLst>
        </pc:graphicFrameChg>
        <pc:cxnChg chg="add mod">
          <ac:chgData name="Elizabeth Ellen Anderson" userId="S::elizabethellen.anderson@utsouthwestern.edu::a31074e2-8d0d-498f-b9fd-412d315ff10a" providerId="AD" clId="Web-{7292ACE3-3DED-C96C-1119-FADB89E81DF1}" dt="2023-04-13T19:56:00.489" v="16" actId="1076"/>
          <ac:cxnSpMkLst>
            <pc:docMk/>
            <pc:sldMk cId="1632900656" sldId="4666"/>
            <ac:cxnSpMk id="5" creationId="{BF7AD720-DF4D-7454-4DED-831CD19CB0D0}"/>
          </ac:cxnSpMkLst>
        </pc:cxnChg>
        <pc:cxnChg chg="add mod">
          <ac:chgData name="Elizabeth Ellen Anderson" userId="S::elizabethellen.anderson@utsouthwestern.edu::a31074e2-8d0d-498f-b9fd-412d315ff10a" providerId="AD" clId="Web-{7292ACE3-3DED-C96C-1119-FADB89E81DF1}" dt="2023-04-13T19:56:00.535" v="17" actId="1076"/>
          <ac:cxnSpMkLst>
            <pc:docMk/>
            <pc:sldMk cId="1632900656" sldId="4666"/>
            <ac:cxnSpMk id="8" creationId="{C586465F-7C20-49EB-43DC-81B0A92F71F9}"/>
          </ac:cxnSpMkLst>
        </pc:cxnChg>
      </pc:sldChg>
      <pc:sldChg chg="modSp">
        <pc:chgData name="Elizabeth Ellen Anderson" userId="S::elizabethellen.anderson@utsouthwestern.edu::a31074e2-8d0d-498f-b9fd-412d315ff10a" providerId="AD" clId="Web-{7292ACE3-3DED-C96C-1119-FADB89E81DF1}" dt="2023-04-13T19:59:57.060" v="43" actId="20577"/>
        <pc:sldMkLst>
          <pc:docMk/>
          <pc:sldMk cId="1748044425" sldId="4677"/>
        </pc:sldMkLst>
        <pc:spChg chg="mod">
          <ac:chgData name="Elizabeth Ellen Anderson" userId="S::elizabethellen.anderson@utsouthwestern.edu::a31074e2-8d0d-498f-b9fd-412d315ff10a" providerId="AD" clId="Web-{7292ACE3-3DED-C96C-1119-FADB89E81DF1}" dt="2023-04-13T19:59:57.060" v="43" actId="20577"/>
          <ac:spMkLst>
            <pc:docMk/>
            <pc:sldMk cId="1748044425" sldId="4677"/>
            <ac:spMk id="3" creationId="{B0F8D30B-6B00-E725-6C50-78134E52F44C}"/>
          </ac:spMkLst>
        </pc:spChg>
      </pc:sldChg>
      <pc:sldChg chg="modSp">
        <pc:chgData name="Elizabeth Ellen Anderson" userId="S::elizabethellen.anderson@utsouthwestern.edu::a31074e2-8d0d-498f-b9fd-412d315ff10a" providerId="AD" clId="Web-{7292ACE3-3DED-C96C-1119-FADB89E81DF1}" dt="2023-04-13T20:05:53.510" v="84" actId="20577"/>
        <pc:sldMkLst>
          <pc:docMk/>
          <pc:sldMk cId="2203501273" sldId="4679"/>
        </pc:sldMkLst>
        <pc:spChg chg="mod">
          <ac:chgData name="Elizabeth Ellen Anderson" userId="S::elizabethellen.anderson@utsouthwestern.edu::a31074e2-8d0d-498f-b9fd-412d315ff10a" providerId="AD" clId="Web-{7292ACE3-3DED-C96C-1119-FADB89E81DF1}" dt="2023-04-13T20:05:53.510" v="84" actId="20577"/>
          <ac:spMkLst>
            <pc:docMk/>
            <pc:sldMk cId="2203501273" sldId="4679"/>
            <ac:spMk id="2" creationId="{049C84A5-4E22-2B0E-31A8-F51014B060CF}"/>
          </ac:spMkLst>
        </pc:spChg>
      </pc:sldChg>
      <pc:sldChg chg="modSp">
        <pc:chgData name="Elizabeth Ellen Anderson" userId="S::elizabethellen.anderson@utsouthwestern.edu::a31074e2-8d0d-498f-b9fd-412d315ff10a" providerId="AD" clId="Web-{7292ACE3-3DED-C96C-1119-FADB89E81DF1}" dt="2023-04-13T20:06:37.293" v="91" actId="20577"/>
        <pc:sldMkLst>
          <pc:docMk/>
          <pc:sldMk cId="1604002540" sldId="4680"/>
        </pc:sldMkLst>
        <pc:spChg chg="mod">
          <ac:chgData name="Elizabeth Ellen Anderson" userId="S::elizabethellen.anderson@utsouthwestern.edu::a31074e2-8d0d-498f-b9fd-412d315ff10a" providerId="AD" clId="Web-{7292ACE3-3DED-C96C-1119-FADB89E81DF1}" dt="2023-04-13T20:06:37.293" v="91" actId="20577"/>
          <ac:spMkLst>
            <pc:docMk/>
            <pc:sldMk cId="1604002540" sldId="4680"/>
            <ac:spMk id="5" creationId="{7B992555-B9C5-4972-3ACC-973D566E6F92}"/>
          </ac:spMkLst>
        </pc:spChg>
      </pc:sldChg>
      <pc:sldChg chg="modSp">
        <pc:chgData name="Elizabeth Ellen Anderson" userId="S::elizabethellen.anderson@utsouthwestern.edu::a31074e2-8d0d-498f-b9fd-412d315ff10a" providerId="AD" clId="Web-{7292ACE3-3DED-C96C-1119-FADB89E81DF1}" dt="2023-04-13T20:04:00.225" v="69" actId="20577"/>
        <pc:sldMkLst>
          <pc:docMk/>
          <pc:sldMk cId="1559242072" sldId="4681"/>
        </pc:sldMkLst>
        <pc:spChg chg="mod">
          <ac:chgData name="Elizabeth Ellen Anderson" userId="S::elizabethellen.anderson@utsouthwestern.edu::a31074e2-8d0d-498f-b9fd-412d315ff10a" providerId="AD" clId="Web-{7292ACE3-3DED-C96C-1119-FADB89E81DF1}" dt="2023-04-13T20:04:00.225" v="69" actId="20577"/>
          <ac:spMkLst>
            <pc:docMk/>
            <pc:sldMk cId="1559242072" sldId="4681"/>
            <ac:spMk id="2" creationId="{90542F7C-AAA7-B58A-FE6E-9E500E1E9E95}"/>
          </ac:spMkLst>
        </pc:spChg>
        <pc:cxnChg chg="mod">
          <ac:chgData name="Elizabeth Ellen Anderson" userId="S::elizabethellen.anderson@utsouthwestern.edu::a31074e2-8d0d-498f-b9fd-412d315ff10a" providerId="AD" clId="Web-{7292ACE3-3DED-C96C-1119-FADB89E81DF1}" dt="2023-04-13T20:03:50.724" v="66"/>
          <ac:cxnSpMkLst>
            <pc:docMk/>
            <pc:sldMk cId="1559242072" sldId="4681"/>
            <ac:cxnSpMk id="6" creationId="{9335526E-3448-05A5-6A40-D74E3C2593FB}"/>
          </ac:cxnSpMkLst>
        </pc:cxnChg>
      </pc:sldChg>
      <pc:sldChg chg="addSp modSp">
        <pc:chgData name="Elizabeth Ellen Anderson" userId="S::elizabethellen.anderson@utsouthwestern.edu::a31074e2-8d0d-498f-b9fd-412d315ff10a" providerId="AD" clId="Web-{7292ACE3-3DED-C96C-1119-FADB89E81DF1}" dt="2023-04-14T15:43:55.470" v="94" actId="1076"/>
        <pc:sldMkLst>
          <pc:docMk/>
          <pc:sldMk cId="1777825921" sldId="4682"/>
        </pc:sldMkLst>
        <pc:graphicFrameChg chg="mod">
          <ac:chgData name="Elizabeth Ellen Anderson" userId="S::elizabethellen.anderson@utsouthwestern.edu::a31074e2-8d0d-498f-b9fd-412d315ff10a" providerId="AD" clId="Web-{7292ACE3-3DED-C96C-1119-FADB89E81DF1}" dt="2023-04-13T19:57:36.492" v="24" actId="1076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mod">
          <ac:chgData name="Elizabeth Ellen Anderson" userId="S::elizabethellen.anderson@utsouthwestern.edu::a31074e2-8d0d-498f-b9fd-412d315ff10a" providerId="AD" clId="Web-{7292ACE3-3DED-C96C-1119-FADB89E81DF1}" dt="2023-04-13T19:57:41.571" v="25" actId="1076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cxnChg chg="add mod">
          <ac:chgData name="Elizabeth Ellen Anderson" userId="S::elizabethellen.anderson@utsouthwestern.edu::a31074e2-8d0d-498f-b9fd-412d315ff10a" providerId="AD" clId="Web-{7292ACE3-3DED-C96C-1119-FADB89E81DF1}" dt="2023-04-14T15:43:55.470" v="94" actId="1076"/>
          <ac:cxnSpMkLst>
            <pc:docMk/>
            <pc:sldMk cId="1777825921" sldId="4682"/>
            <ac:cxnSpMk id="8" creationId="{089AB629-0CC1-A6F8-D4AF-016E20AD8DFC}"/>
          </ac:cxnSpMkLst>
        </pc:cxnChg>
      </pc:sldChg>
    </pc:docChg>
  </pc:docChgLst>
  <pc:docChgLst>
    <pc:chgData name="Marilyn Clark" userId="0db0ca44-6a5d-4373-b442-f22977b97c56" providerId="ADAL" clId="{9D556576-C4A5-4D7E-ADE8-D8E87C74D708}"/>
    <pc:docChg chg="undo custSel delSld modSld">
      <pc:chgData name="Marilyn Clark" userId="0db0ca44-6a5d-4373-b442-f22977b97c56" providerId="ADAL" clId="{9D556576-C4A5-4D7E-ADE8-D8E87C74D708}" dt="2023-07-06T13:32:39.690" v="365" actId="5793"/>
      <pc:docMkLst>
        <pc:docMk/>
      </pc:docMkLst>
      <pc:sldChg chg="modSp mod">
        <pc:chgData name="Marilyn Clark" userId="0db0ca44-6a5d-4373-b442-f22977b97c56" providerId="ADAL" clId="{9D556576-C4A5-4D7E-ADE8-D8E87C74D708}" dt="2023-07-05T20:47:50.123" v="3" actId="20577"/>
        <pc:sldMkLst>
          <pc:docMk/>
          <pc:sldMk cId="474119168" sldId="256"/>
        </pc:sldMkLst>
        <pc:spChg chg="mod">
          <ac:chgData name="Marilyn Clark" userId="0db0ca44-6a5d-4373-b442-f22977b97c56" providerId="ADAL" clId="{9D556576-C4A5-4D7E-ADE8-D8E87C74D708}" dt="2023-07-05T20:47:50.123" v="3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 mod">
        <pc:chgData name="Marilyn Clark" userId="0db0ca44-6a5d-4373-b442-f22977b97c56" providerId="ADAL" clId="{9D556576-C4A5-4D7E-ADE8-D8E87C74D708}" dt="2023-07-05T20:52:22.739" v="146" actId="14100"/>
        <pc:sldMkLst>
          <pc:docMk/>
          <pc:sldMk cId="2081960797" sldId="257"/>
        </pc:sldMkLst>
        <pc:spChg chg="add mod ord">
          <ac:chgData name="Marilyn Clark" userId="0db0ca44-6a5d-4373-b442-f22977b97c56" providerId="ADAL" clId="{9D556576-C4A5-4D7E-ADE8-D8E87C74D708}" dt="2023-07-05T20:51:59.786" v="141" actId="14100"/>
          <ac:spMkLst>
            <pc:docMk/>
            <pc:sldMk cId="2081960797" sldId="257"/>
            <ac:spMk id="9" creationId="{262AD631-2873-50D0-CC9D-5A3B512379BA}"/>
          </ac:spMkLst>
        </pc:spChg>
        <pc:graphicFrameChg chg="add mod modGraphic">
          <ac:chgData name="Marilyn Clark" userId="0db0ca44-6a5d-4373-b442-f22977b97c56" providerId="ADAL" clId="{9D556576-C4A5-4D7E-ADE8-D8E87C74D708}" dt="2023-07-05T20:51:19.915" v="133" actId="1076"/>
          <ac:graphicFrameMkLst>
            <pc:docMk/>
            <pc:sldMk cId="2081960797" sldId="257"/>
            <ac:graphicFrameMk id="2" creationId="{36F73527-6BE5-1F68-921E-BBD960C5F2DE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1:32.297" v="136" actId="1076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2:03.770" v="142" actId="1076"/>
          <ac:graphicFrameMkLst>
            <pc:docMk/>
            <pc:sldMk cId="2081960797" sldId="257"/>
            <ac:graphicFrameMk id="5" creationId="{8CCF3A4B-1E7E-13F8-FFF9-CED1445731B1}"/>
          </ac:graphicFrameMkLst>
        </pc:graphicFrameChg>
        <pc:graphicFrameChg chg="del">
          <ac:chgData name="Marilyn Clark" userId="0db0ca44-6a5d-4373-b442-f22977b97c56" providerId="ADAL" clId="{9D556576-C4A5-4D7E-ADE8-D8E87C74D708}" dt="2023-07-05T20:48:12.275" v="6" actId="478"/>
          <ac:graphicFrameMkLst>
            <pc:docMk/>
            <pc:sldMk cId="2081960797" sldId="257"/>
            <ac:graphicFrameMk id="6" creationId="{9579E7D9-88EC-701D-7258-4F4366A4A550}"/>
          </ac:graphicFrameMkLst>
        </pc:graphicFrameChg>
        <pc:graphicFrameChg chg="del">
          <ac:chgData name="Marilyn Clark" userId="0db0ca44-6a5d-4373-b442-f22977b97c56" providerId="ADAL" clId="{9D556576-C4A5-4D7E-ADE8-D8E87C74D708}" dt="2023-07-05T20:48:14.707" v="7" actId="478"/>
          <ac:graphicFrameMkLst>
            <pc:docMk/>
            <pc:sldMk cId="2081960797" sldId="257"/>
            <ac:graphicFrameMk id="7" creationId="{8B478607-7DF2-E006-E56A-727C635760ED}"/>
          </ac:graphicFrameMkLst>
        </pc:graphicFrameChg>
        <pc:graphicFrameChg chg="del">
          <ac:chgData name="Marilyn Clark" userId="0db0ca44-6a5d-4373-b442-f22977b97c56" providerId="ADAL" clId="{9D556576-C4A5-4D7E-ADE8-D8E87C74D708}" dt="2023-07-05T20:48:16.941" v="8" actId="478"/>
          <ac:graphicFrameMkLst>
            <pc:docMk/>
            <pc:sldMk cId="2081960797" sldId="257"/>
            <ac:graphicFrameMk id="8" creationId="{8CCF3A4B-1E7E-13F8-FFF9-CED1445731B1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2:22.739" v="146" actId="14100"/>
          <ac:graphicFrameMkLst>
            <pc:docMk/>
            <pc:sldMk cId="2081960797" sldId="257"/>
            <ac:graphicFrameMk id="10" creationId="{89E3CBFF-5A3C-8B87-5E95-E0E3AA0CF371}"/>
          </ac:graphicFrameMkLst>
        </pc:graphicFrameChg>
        <pc:graphicFrameChg chg="del">
          <ac:chgData name="Marilyn Clark" userId="0db0ca44-6a5d-4373-b442-f22977b97c56" providerId="ADAL" clId="{9D556576-C4A5-4D7E-ADE8-D8E87C74D708}" dt="2023-07-05T20:48:18.983" v="9" actId="478"/>
          <ac:graphicFrameMkLst>
            <pc:docMk/>
            <pc:sldMk cId="2081960797" sldId="257"/>
            <ac:graphicFrameMk id="11" creationId="{89E3CBFF-5A3C-8B87-5E95-E0E3AA0CF371}"/>
          </ac:graphicFrameMkLst>
        </pc:graphicFrameChg>
      </pc:sldChg>
      <pc:sldChg chg="addSp delSp modSp mod">
        <pc:chgData name="Marilyn Clark" userId="0db0ca44-6a5d-4373-b442-f22977b97c56" providerId="ADAL" clId="{9D556576-C4A5-4D7E-ADE8-D8E87C74D708}" dt="2023-07-05T20:54:43.381" v="183" actId="14100"/>
        <pc:sldMkLst>
          <pc:docMk/>
          <pc:sldMk cId="1632900656" sldId="4666"/>
        </pc:sldMkLst>
        <pc:graphicFrameChg chg="add mod modGraphic">
          <ac:chgData name="Marilyn Clark" userId="0db0ca44-6a5d-4373-b442-f22977b97c56" providerId="ADAL" clId="{9D556576-C4A5-4D7E-ADE8-D8E87C74D708}" dt="2023-07-05T20:53:51.211" v="170" actId="14100"/>
          <ac:graphicFrameMkLst>
            <pc:docMk/>
            <pc:sldMk cId="1632900656" sldId="4666"/>
            <ac:graphicFrameMk id="2" creationId="{655FD456-EF3A-617E-8F84-06D94596125E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4:10.392" v="173" actId="14100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4:25.818" v="178" actId="14100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3:27.709" v="162" actId="478"/>
          <ac:graphicFrameMkLst>
            <pc:docMk/>
            <pc:sldMk cId="1632900656" sldId="4666"/>
            <ac:graphicFrameMk id="6" creationId="{715DD04A-DCA7-1261-4020-67F435B96E7C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4:43.381" v="183" actId="14100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del mod">
          <ac:chgData name="Marilyn Clark" userId="0db0ca44-6a5d-4373-b442-f22977b97c56" providerId="ADAL" clId="{9D556576-C4A5-4D7E-ADE8-D8E87C74D708}" dt="2023-07-05T20:53:30.762" v="164" actId="478"/>
          <ac:graphicFrameMkLst>
            <pc:docMk/>
            <pc:sldMk cId="1632900656" sldId="4666"/>
            <ac:graphicFrameMk id="8" creationId="{83BCA1A9-F696-AE44-9196-28EE4D64A258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3:35.332" v="166" actId="478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3:32.996" v="165" actId="478"/>
          <ac:graphicFrameMkLst>
            <pc:docMk/>
            <pc:sldMk cId="1632900656" sldId="4666"/>
            <ac:graphicFrameMk id="12" creationId="{E8531E48-82A6-4EC6-4769-33BD984A5507}"/>
          </ac:graphicFrameMkLst>
        </pc:graphicFrameChg>
      </pc:sldChg>
      <pc:sldChg chg="modSp mod">
        <pc:chgData name="Marilyn Clark" userId="0db0ca44-6a5d-4373-b442-f22977b97c56" providerId="ADAL" clId="{9D556576-C4A5-4D7E-ADE8-D8E87C74D708}" dt="2023-07-05T20:48:03.807" v="5" actId="20577"/>
        <pc:sldMkLst>
          <pc:docMk/>
          <pc:sldMk cId="443848230" sldId="4667"/>
        </pc:sldMkLst>
        <pc:spChg chg="mod">
          <ac:chgData name="Marilyn Clark" userId="0db0ca44-6a5d-4373-b442-f22977b97c56" providerId="ADAL" clId="{9D556576-C4A5-4D7E-ADE8-D8E87C74D708}" dt="2023-07-05T20:48:03.807" v="5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modSp mod">
        <pc:chgData name="Marilyn Clark" userId="0db0ca44-6a5d-4373-b442-f22977b97c56" providerId="ADAL" clId="{9D556576-C4A5-4D7E-ADE8-D8E87C74D708}" dt="2023-07-06T13:32:39.690" v="365" actId="5793"/>
        <pc:sldMkLst>
          <pc:docMk/>
          <pc:sldMk cId="1748044425" sldId="4677"/>
        </pc:sldMkLst>
        <pc:spChg chg="mod">
          <ac:chgData name="Marilyn Clark" userId="0db0ca44-6a5d-4373-b442-f22977b97c56" providerId="ADAL" clId="{9D556576-C4A5-4D7E-ADE8-D8E87C74D708}" dt="2023-07-06T13:32:39.690" v="365" actId="5793"/>
          <ac:spMkLst>
            <pc:docMk/>
            <pc:sldMk cId="1748044425" sldId="4677"/>
            <ac:spMk id="3" creationId="{B0F8D30B-6B00-E725-6C50-78134E52F44C}"/>
          </ac:spMkLst>
        </pc:spChg>
      </pc:sldChg>
      <pc:sldChg chg="del">
        <pc:chgData name="Marilyn Clark" userId="0db0ca44-6a5d-4373-b442-f22977b97c56" providerId="ADAL" clId="{9D556576-C4A5-4D7E-ADE8-D8E87C74D708}" dt="2023-07-05T20:59:00.448" v="229" actId="2696"/>
        <pc:sldMkLst>
          <pc:docMk/>
          <pc:sldMk cId="2203501273" sldId="4679"/>
        </pc:sldMkLst>
      </pc:sldChg>
      <pc:sldChg chg="addSp delSp modSp mod">
        <pc:chgData name="Marilyn Clark" userId="0db0ca44-6a5d-4373-b442-f22977b97c56" providerId="ADAL" clId="{9D556576-C4A5-4D7E-ADE8-D8E87C74D708}" dt="2023-07-05T21:00:25.893" v="250" actId="1076"/>
        <pc:sldMkLst>
          <pc:docMk/>
          <pc:sldMk cId="1777825921" sldId="4682"/>
        </pc:sldMkLst>
        <pc:graphicFrameChg chg="add mod modGraphic">
          <ac:chgData name="Marilyn Clark" userId="0db0ca44-6a5d-4373-b442-f22977b97c56" providerId="ADAL" clId="{9D556576-C4A5-4D7E-ADE8-D8E87C74D708}" dt="2023-07-05T21:00:18.595" v="248" actId="14100"/>
          <ac:graphicFrameMkLst>
            <pc:docMk/>
            <pc:sldMk cId="1777825921" sldId="4682"/>
            <ac:graphicFrameMk id="2" creationId="{6E620302-5D8C-38B7-E63F-5AA9593C3689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9:18.478" v="233" actId="478"/>
          <ac:graphicFrameMkLst>
            <pc:docMk/>
            <pc:sldMk cId="1777825921" sldId="4682"/>
            <ac:graphicFrameMk id="4" creationId="{795A1B76-3919-8EB7-2175-2436D194F9A4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9:14.913" v="232" actId="478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9:39.902" v="238" actId="14100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9:12.754" v="231" actId="478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9:10.844" v="230" actId="478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1:00:22.486" v="249" actId="1076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1:00:25.893" v="250" actId="1076"/>
          <ac:graphicFrameMkLst>
            <pc:docMk/>
            <pc:sldMk cId="1777825921" sldId="4682"/>
            <ac:graphicFrameMk id="10" creationId="{7172AF01-7781-40B0-BDA7-84CA40F33DD1}"/>
          </ac:graphicFrameMkLst>
        </pc:graphicFrameChg>
      </pc:sldChg>
      <pc:sldChg chg="addSp delSp modSp mod">
        <pc:chgData name="Marilyn Clark" userId="0db0ca44-6a5d-4373-b442-f22977b97c56" providerId="ADAL" clId="{9D556576-C4A5-4D7E-ADE8-D8E87C74D708}" dt="2023-07-05T20:53:11.391" v="161" actId="14100"/>
        <pc:sldMkLst>
          <pc:docMk/>
          <pc:sldMk cId="389854819" sldId="4683"/>
        </pc:sldMkLst>
        <pc:spChg chg="mod">
          <ac:chgData name="Marilyn Clark" userId="0db0ca44-6a5d-4373-b442-f22977b97c56" providerId="ADAL" clId="{9D556576-C4A5-4D7E-ADE8-D8E87C74D708}" dt="2023-07-05T20:52:38.877" v="152" actId="20577"/>
          <ac:spMkLst>
            <pc:docMk/>
            <pc:sldMk cId="389854819" sldId="4683"/>
            <ac:spMk id="10" creationId="{51892D1C-D882-4697-855C-72D82610D4DE}"/>
          </ac:spMkLst>
        </pc:spChg>
        <pc:graphicFrameChg chg="add mod modGraphic">
          <ac:chgData name="Marilyn Clark" userId="0db0ca44-6a5d-4373-b442-f22977b97c56" providerId="ADAL" clId="{9D556576-C4A5-4D7E-ADE8-D8E87C74D708}" dt="2023-07-05T20:52:53.984" v="155" actId="14100"/>
          <ac:graphicFrameMkLst>
            <pc:docMk/>
            <pc:sldMk cId="389854819" sldId="4683"/>
            <ac:graphicFrameMk id="2" creationId="{ABB6926E-711A-F50A-85AC-534F3E211B78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2:34.018" v="147" actId="478"/>
          <ac:graphicFrameMkLst>
            <pc:docMk/>
            <pc:sldMk cId="389854819" sldId="4683"/>
            <ac:graphicFrameMk id="4" creationId="{5DCB5A21-9AFD-2546-F0E3-4D487F9EE04C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2:56.525" v="156" actId="478"/>
          <ac:graphicFrameMkLst>
            <pc:docMk/>
            <pc:sldMk cId="389854819" sldId="4683"/>
            <ac:graphicFrameMk id="5" creationId="{E51BDB57-CB93-F109-AB82-2668E90D67D5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3:11.391" v="161" actId="14100"/>
          <ac:graphicFrameMkLst>
            <pc:docMk/>
            <pc:sldMk cId="389854819" sldId="4683"/>
            <ac:graphicFrameMk id="6" creationId="{E51BDB57-CB93-F109-AB82-2668E90D67D5}"/>
          </ac:graphicFrameMkLst>
        </pc:graphicFrameChg>
      </pc:sldChg>
      <pc:sldChg chg="addSp delSp modSp mod">
        <pc:chgData name="Marilyn Clark" userId="0db0ca44-6a5d-4373-b442-f22977b97c56" providerId="ADAL" clId="{9D556576-C4A5-4D7E-ADE8-D8E87C74D708}" dt="2023-07-05T20:58:08.551" v="210" actId="14100"/>
        <pc:sldMkLst>
          <pc:docMk/>
          <pc:sldMk cId="3697542591" sldId="4684"/>
        </pc:sldMkLst>
        <pc:graphicFrameChg chg="add mod">
          <ac:chgData name="Marilyn Clark" userId="0db0ca44-6a5d-4373-b442-f22977b97c56" providerId="ADAL" clId="{9D556576-C4A5-4D7E-ADE8-D8E87C74D708}" dt="2023-07-05T20:57:08.588" v="191" actId="1076"/>
          <ac:graphicFrameMkLst>
            <pc:docMk/>
            <pc:sldMk cId="3697542591" sldId="4684"/>
            <ac:graphicFrameMk id="2" creationId="{93EEC429-C57F-1D6F-B8AB-4639DC5B49DA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6:42.824" v="184" actId="478"/>
          <ac:graphicFrameMkLst>
            <pc:docMk/>
            <pc:sldMk cId="3697542591" sldId="4684"/>
            <ac:graphicFrameMk id="4" creationId="{51ED1AFE-150B-54E6-4C02-D84C4545014C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8:08.551" v="210" actId="14100"/>
          <ac:graphicFrameMkLst>
            <pc:docMk/>
            <pc:sldMk cId="3697542591" sldId="4684"/>
            <ac:graphicFrameMk id="5" creationId="{C4F40E01-8520-919D-9CD0-70A008B3D66F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7:48.911" v="201" actId="1076"/>
          <ac:graphicFrameMkLst>
            <pc:docMk/>
            <pc:sldMk cId="3697542591" sldId="4684"/>
            <ac:graphicFrameMk id="6" creationId="{2145A80A-22FD-8F1A-745D-DC36F14B50B8}"/>
          </ac:graphicFrameMkLst>
        </pc:graphicFrameChg>
        <pc:graphicFrameChg chg="add del">
          <ac:chgData name="Marilyn Clark" userId="0db0ca44-6a5d-4373-b442-f22977b97c56" providerId="ADAL" clId="{9D556576-C4A5-4D7E-ADE8-D8E87C74D708}" dt="2023-07-05T20:56:55.565" v="189" actId="478"/>
          <ac:graphicFrameMkLst>
            <pc:docMk/>
            <pc:sldMk cId="3697542591" sldId="4684"/>
            <ac:graphicFrameMk id="7" creationId="{C4F40E01-8520-919D-9CD0-70A008B3D66F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6:47.219" v="186" actId="478"/>
          <ac:graphicFrameMkLst>
            <pc:docMk/>
            <pc:sldMk cId="3697542591" sldId="4684"/>
            <ac:graphicFrameMk id="8" creationId="{2145A80A-22FD-8F1A-745D-DC36F14B50B8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6:45.035" v="185" actId="478"/>
          <ac:graphicFrameMkLst>
            <pc:docMk/>
            <pc:sldMk cId="3697542591" sldId="4684"/>
            <ac:graphicFrameMk id="9" creationId="{ED38085C-0738-F31D-54D8-1DC7B3302B0F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7:58.747" v="206" actId="14100"/>
          <ac:graphicFrameMkLst>
            <pc:docMk/>
            <pc:sldMk cId="3697542591" sldId="4684"/>
            <ac:graphicFrameMk id="10" creationId="{ED38085C-0738-F31D-54D8-1DC7B3302B0F}"/>
          </ac:graphicFrameMkLst>
        </pc:graphicFrameChg>
      </pc:sldChg>
      <pc:sldChg chg="addSp delSp modSp mod">
        <pc:chgData name="Marilyn Clark" userId="0db0ca44-6a5d-4373-b442-f22977b97c56" providerId="ADAL" clId="{9D556576-C4A5-4D7E-ADE8-D8E87C74D708}" dt="2023-07-05T20:58:52.888" v="228" actId="14100"/>
        <pc:sldMkLst>
          <pc:docMk/>
          <pc:sldMk cId="1622141872" sldId="4685"/>
        </pc:sldMkLst>
        <pc:spChg chg="mod">
          <ac:chgData name="Marilyn Clark" userId="0db0ca44-6a5d-4373-b442-f22977b97c56" providerId="ADAL" clId="{9D556576-C4A5-4D7E-ADE8-D8E87C74D708}" dt="2023-07-05T20:58:19.539" v="220" actId="20577"/>
          <ac:spMkLst>
            <pc:docMk/>
            <pc:sldMk cId="1622141872" sldId="4685"/>
            <ac:spMk id="8" creationId="{80208708-C516-4195-7BC0-AF3EA59354D7}"/>
          </ac:spMkLst>
        </pc:spChg>
        <pc:graphicFrameChg chg="del">
          <ac:chgData name="Marilyn Clark" userId="0db0ca44-6a5d-4373-b442-f22977b97c56" providerId="ADAL" clId="{9D556576-C4A5-4D7E-ADE8-D8E87C74D708}" dt="2023-07-05T20:58:14.726" v="211" actId="478"/>
          <ac:graphicFrameMkLst>
            <pc:docMk/>
            <pc:sldMk cId="1622141872" sldId="4685"/>
            <ac:graphicFrameMk id="2" creationId="{B34C1A10-110A-63D2-0292-93C587B5EF5A}"/>
          </ac:graphicFrameMkLst>
        </pc:graphicFrameChg>
        <pc:graphicFrameChg chg="add mod modGraphic">
          <ac:chgData name="Marilyn Clark" userId="0db0ca44-6a5d-4373-b442-f22977b97c56" providerId="ADAL" clId="{9D556576-C4A5-4D7E-ADE8-D8E87C74D708}" dt="2023-07-05T20:58:39.011" v="225" actId="14100"/>
          <ac:graphicFrameMkLst>
            <pc:docMk/>
            <pc:sldMk cId="1622141872" sldId="4685"/>
            <ac:graphicFrameMk id="4" creationId="{0A3EF0E1-4CFF-33D1-03AC-5993BD5C2BA8}"/>
          </ac:graphicFrameMkLst>
        </pc:graphicFrameChg>
        <pc:graphicFrameChg chg="del">
          <ac:chgData name="Marilyn Clark" userId="0db0ca44-6a5d-4373-b442-f22977b97c56" providerId="ADAL" clId="{9D556576-C4A5-4D7E-ADE8-D8E87C74D708}" dt="2023-07-05T20:58:22.989" v="221" actId="478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add mod">
          <ac:chgData name="Marilyn Clark" userId="0db0ca44-6a5d-4373-b442-f22977b97c56" providerId="ADAL" clId="{9D556576-C4A5-4D7E-ADE8-D8E87C74D708}" dt="2023-07-05T20:58:52.888" v="228" actId="14100"/>
          <ac:graphicFrameMkLst>
            <pc:docMk/>
            <pc:sldMk cId="1622141872" sldId="4685"/>
            <ac:graphicFrameMk id="6" creationId="{335F0C0C-98F5-491D-EE2D-CA370E9061E2}"/>
          </ac:graphicFrameMkLst>
        </pc:graphicFrameChg>
      </pc:sldChg>
    </pc:docChg>
  </pc:docChgLst>
  <pc:docChgLst>
    <pc:chgData name="Marilyn Clark" userId="S::marilyn.clark@utsouthwestern.edu::0db0ca44-6a5d-4373-b442-f22977b97c56" providerId="AD" clId="Web-{17E86557-0FC2-467C-8E2C-F45027AD132C}"/>
    <pc:docChg chg="modSld">
      <pc:chgData name="Marilyn Clark" userId="S::marilyn.clark@utsouthwestern.edu::0db0ca44-6a5d-4373-b442-f22977b97c56" providerId="AD" clId="Web-{17E86557-0FC2-467C-8E2C-F45027AD132C}" dt="2024-02-06T19:13:05.692" v="46" actId="20577"/>
      <pc:docMkLst>
        <pc:docMk/>
      </pc:docMkLst>
      <pc:sldChg chg="modSp">
        <pc:chgData name="Marilyn Clark" userId="S::marilyn.clark@utsouthwestern.edu::0db0ca44-6a5d-4373-b442-f22977b97c56" providerId="AD" clId="Web-{17E86557-0FC2-467C-8E2C-F45027AD132C}" dt="2024-02-06T18:58:53.976" v="44" actId="20577"/>
        <pc:sldMkLst>
          <pc:docMk/>
          <pc:sldMk cId="443848230" sldId="4667"/>
        </pc:sldMkLst>
        <pc:spChg chg="mod">
          <ac:chgData name="Marilyn Clark" userId="S::marilyn.clark@utsouthwestern.edu::0db0ca44-6a5d-4373-b442-f22977b97c56" providerId="AD" clId="Web-{17E86557-0FC2-467C-8E2C-F45027AD132C}" dt="2024-02-06T18:58:53.976" v="44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modSp">
        <pc:chgData name="Marilyn Clark" userId="S::marilyn.clark@utsouthwestern.edu::0db0ca44-6a5d-4373-b442-f22977b97c56" providerId="AD" clId="Web-{17E86557-0FC2-467C-8E2C-F45027AD132C}" dt="2024-02-06T18:58:33.850" v="19" actId="20577"/>
        <pc:sldMkLst>
          <pc:docMk/>
          <pc:sldMk cId="388902937" sldId="4670"/>
        </pc:sldMkLst>
        <pc:spChg chg="mod">
          <ac:chgData name="Marilyn Clark" userId="S::marilyn.clark@utsouthwestern.edu::0db0ca44-6a5d-4373-b442-f22977b97c56" providerId="AD" clId="Web-{17E86557-0FC2-467C-8E2C-F45027AD132C}" dt="2024-02-06T18:58:33.850" v="19" actId="20577"/>
          <ac:spMkLst>
            <pc:docMk/>
            <pc:sldMk cId="388902937" sldId="4670"/>
            <ac:spMk id="7" creationId="{5636C048-27B3-8BF5-7430-FDCF5CEBCDB3}"/>
          </ac:spMkLst>
        </pc:spChg>
      </pc:sldChg>
      <pc:sldChg chg="delSp modSp">
        <pc:chgData name="Marilyn Clark" userId="S::marilyn.clark@utsouthwestern.edu::0db0ca44-6a5d-4373-b442-f22977b97c56" providerId="AD" clId="Web-{17E86557-0FC2-467C-8E2C-F45027AD132C}" dt="2024-02-06T19:13:05.692" v="46" actId="20577"/>
        <pc:sldMkLst>
          <pc:docMk/>
          <pc:sldMk cId="1559242072" sldId="4681"/>
        </pc:sldMkLst>
        <pc:spChg chg="mod">
          <ac:chgData name="Marilyn Clark" userId="S::marilyn.clark@utsouthwestern.edu::0db0ca44-6a5d-4373-b442-f22977b97c56" providerId="AD" clId="Web-{17E86557-0FC2-467C-8E2C-F45027AD132C}" dt="2024-02-06T19:13:05.692" v="46" actId="20577"/>
          <ac:spMkLst>
            <pc:docMk/>
            <pc:sldMk cId="1559242072" sldId="4681"/>
            <ac:spMk id="3" creationId="{D5F44E5C-0D64-2E98-88E4-A4223DAEC6DC}"/>
          </ac:spMkLst>
        </pc:spChg>
        <pc:spChg chg="del">
          <ac:chgData name="Marilyn Clark" userId="S::marilyn.clark@utsouthwestern.edu::0db0ca44-6a5d-4373-b442-f22977b97c56" providerId="AD" clId="Web-{17E86557-0FC2-467C-8E2C-F45027AD132C}" dt="2024-02-06T18:59:17.508" v="45"/>
          <ac:spMkLst>
            <pc:docMk/>
            <pc:sldMk cId="1559242072" sldId="4681"/>
            <ac:spMk id="4" creationId="{5932BD74-9A0B-9E0E-9BD8-4DC4DF9DCA67}"/>
          </ac:spMkLst>
        </pc:spChg>
      </pc:sldChg>
      <pc:sldChg chg="addSp delSp modSp">
        <pc:chgData name="Marilyn Clark" userId="S::marilyn.clark@utsouthwestern.edu::0db0ca44-6a5d-4373-b442-f22977b97c56" providerId="AD" clId="Web-{17E86557-0FC2-467C-8E2C-F45027AD132C}" dt="2024-02-06T18:58:21.522" v="16" actId="1076"/>
        <pc:sldMkLst>
          <pc:docMk/>
          <pc:sldMk cId="3731616709" sldId="4689"/>
        </pc:sldMkLst>
        <pc:spChg chg="mod">
          <ac:chgData name="Marilyn Clark" userId="S::marilyn.clark@utsouthwestern.edu::0db0ca44-6a5d-4373-b442-f22977b97c56" providerId="AD" clId="Web-{17E86557-0FC2-467C-8E2C-F45027AD132C}" dt="2024-02-06T18:57:07.363" v="11" actId="20577"/>
          <ac:spMkLst>
            <pc:docMk/>
            <pc:sldMk cId="3731616709" sldId="4689"/>
            <ac:spMk id="2" creationId="{90542F7C-AAA7-B58A-FE6E-9E500E1E9E95}"/>
          </ac:spMkLst>
        </pc:spChg>
        <pc:spChg chg="mod">
          <ac:chgData name="Marilyn Clark" userId="S::marilyn.clark@utsouthwestern.edu::0db0ca44-6a5d-4373-b442-f22977b97c56" providerId="AD" clId="Web-{17E86557-0FC2-467C-8E2C-F45027AD132C}" dt="2024-02-06T18:56:58.269" v="5" actId="20577"/>
          <ac:spMkLst>
            <pc:docMk/>
            <pc:sldMk cId="3731616709" sldId="4689"/>
            <ac:spMk id="3" creationId="{D5F44E5C-0D64-2E98-88E4-A4223DAEC6DC}"/>
          </ac:spMkLst>
        </pc:spChg>
        <pc:spChg chg="del">
          <ac:chgData name="Marilyn Clark" userId="S::marilyn.clark@utsouthwestern.edu::0db0ca44-6a5d-4373-b442-f22977b97c56" providerId="AD" clId="Web-{17E86557-0FC2-467C-8E2C-F45027AD132C}" dt="2024-02-06T18:57:10.550" v="12"/>
          <ac:spMkLst>
            <pc:docMk/>
            <pc:sldMk cId="3731616709" sldId="4689"/>
            <ac:spMk id="5" creationId="{FE4095C6-7384-EC4E-D1C5-27AC00E1630A}"/>
          </ac:spMkLst>
        </pc:spChg>
        <pc:picChg chg="del">
          <ac:chgData name="Marilyn Clark" userId="S::marilyn.clark@utsouthwestern.edu::0db0ca44-6a5d-4373-b442-f22977b97c56" providerId="AD" clId="Web-{17E86557-0FC2-467C-8E2C-F45027AD132C}" dt="2024-02-06T18:56:59.706" v="6"/>
          <ac:picMkLst>
            <pc:docMk/>
            <pc:sldMk cId="3731616709" sldId="4689"/>
            <ac:picMk id="4" creationId="{B6621674-05FD-D6CC-59AF-BB3BAADE912A}"/>
          </ac:picMkLst>
        </pc:picChg>
        <pc:picChg chg="add mod">
          <ac:chgData name="Marilyn Clark" userId="S::marilyn.clark@utsouthwestern.edu::0db0ca44-6a5d-4373-b442-f22977b97c56" providerId="AD" clId="Web-{17E86557-0FC2-467C-8E2C-F45027AD132C}" dt="2024-02-06T18:58:21.522" v="16" actId="1076"/>
          <ac:picMkLst>
            <pc:docMk/>
            <pc:sldMk cId="3731616709" sldId="4689"/>
            <ac:picMk id="6" creationId="{7633140A-3395-7245-E0E0-02639782B4F0}"/>
          </ac:picMkLst>
        </pc:picChg>
      </pc:sldChg>
    </pc:docChg>
  </pc:docChgLst>
  <pc:docChgLst>
    <pc:chgData name="Marilyn Clark" userId="0db0ca44-6a5d-4373-b442-f22977b97c56" providerId="ADAL" clId="{5D5B45F9-A9E4-4801-AF39-0DC154D9EF01}"/>
    <pc:docChg chg="undo custSel addSld delSld modSld sldOrd">
      <pc:chgData name="Marilyn Clark" userId="0db0ca44-6a5d-4373-b442-f22977b97c56" providerId="ADAL" clId="{5D5B45F9-A9E4-4801-AF39-0DC154D9EF01}" dt="2023-09-14T13:49:23.826" v="1174"/>
      <pc:docMkLst>
        <pc:docMk/>
      </pc:docMkLst>
      <pc:sldChg chg="modSp mod">
        <pc:chgData name="Marilyn Clark" userId="0db0ca44-6a5d-4373-b442-f22977b97c56" providerId="ADAL" clId="{5D5B45F9-A9E4-4801-AF39-0DC154D9EF01}" dt="2023-09-11T15:39:23.759" v="9" actId="20577"/>
        <pc:sldMkLst>
          <pc:docMk/>
          <pc:sldMk cId="474119168" sldId="256"/>
        </pc:sldMkLst>
        <pc:spChg chg="mod">
          <ac:chgData name="Marilyn Clark" userId="0db0ca44-6a5d-4373-b442-f22977b97c56" providerId="ADAL" clId="{5D5B45F9-A9E4-4801-AF39-0DC154D9EF01}" dt="2023-09-11T15:39:23.759" v="9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 mod">
        <pc:chgData name="Marilyn Clark" userId="0db0ca44-6a5d-4373-b442-f22977b97c56" providerId="ADAL" clId="{5D5B45F9-A9E4-4801-AF39-0DC154D9EF01}" dt="2023-09-11T15:44:45.402" v="45" actId="14100"/>
        <pc:sldMkLst>
          <pc:docMk/>
          <pc:sldMk cId="2081960797" sldId="257"/>
        </pc:sldMkLst>
        <pc:graphicFrameChg chg="del">
          <ac:chgData name="Marilyn Clark" userId="0db0ca44-6a5d-4373-b442-f22977b97c56" providerId="ADAL" clId="{5D5B45F9-A9E4-4801-AF39-0DC154D9EF01}" dt="2023-09-11T15:39:48.615" v="10" actId="478"/>
          <ac:graphicFrameMkLst>
            <pc:docMk/>
            <pc:sldMk cId="2081960797" sldId="257"/>
            <ac:graphicFrameMk id="2" creationId="{CEDA87D1-6483-D975-5260-B94EA4A43187}"/>
          </ac:graphicFrameMkLst>
        </pc:graphicFrameChg>
        <pc:graphicFrameChg chg="del">
          <ac:chgData name="Marilyn Clark" userId="0db0ca44-6a5d-4373-b442-f22977b97c56" providerId="ADAL" clId="{5D5B45F9-A9E4-4801-AF39-0DC154D9EF01}" dt="2023-09-11T15:41:42.564" v="17" actId="478"/>
          <ac:graphicFrameMkLst>
            <pc:docMk/>
            <pc:sldMk cId="2081960797" sldId="257"/>
            <ac:graphicFrameMk id="4" creationId="{1FA3E46A-B4AA-39A1-CB5A-5CBB529B0EBA}"/>
          </ac:graphicFrameMkLst>
        </pc:graphicFrameChg>
        <pc:graphicFrameChg chg="del">
          <ac:chgData name="Marilyn Clark" userId="0db0ca44-6a5d-4373-b442-f22977b97c56" providerId="ADAL" clId="{5D5B45F9-A9E4-4801-AF39-0DC154D9EF01}" dt="2023-09-11T15:42:38.726" v="24" actId="478"/>
          <ac:graphicFrameMkLst>
            <pc:docMk/>
            <pc:sldMk cId="2081960797" sldId="257"/>
            <ac:graphicFrameMk id="5" creationId="{15D19527-BA59-7616-5C2D-9DEF05F1E68D}"/>
          </ac:graphicFrameMkLst>
        </pc:graphicFrameChg>
        <pc:graphicFrameChg chg="del">
          <ac:chgData name="Marilyn Clark" userId="0db0ca44-6a5d-4373-b442-f22977b97c56" providerId="ADAL" clId="{5D5B45F9-A9E4-4801-AF39-0DC154D9EF01}" dt="2023-09-11T15:43:23.645" v="31" actId="478"/>
          <ac:graphicFrameMkLst>
            <pc:docMk/>
            <pc:sldMk cId="2081960797" sldId="257"/>
            <ac:graphicFrameMk id="6" creationId="{9CB205CB-47D3-FC32-C9F4-7D29D0823BEF}"/>
          </ac:graphicFrameMkLst>
        </pc:graphicFrameChg>
        <pc:graphicFrameChg chg="add mod modGraphic">
          <ac:chgData name="Marilyn Clark" userId="0db0ca44-6a5d-4373-b442-f22977b97c56" providerId="ADAL" clId="{5D5B45F9-A9E4-4801-AF39-0DC154D9EF01}" dt="2023-09-11T15:41:39.685" v="16" actId="1076"/>
          <ac:graphicFrameMkLst>
            <pc:docMk/>
            <pc:sldMk cId="2081960797" sldId="257"/>
            <ac:graphicFrameMk id="8" creationId="{92B9C0DD-3DFC-FCC2-0B42-B6870CCA497D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5:42:04.209" v="23" actId="1076"/>
          <ac:graphicFrameMkLst>
            <pc:docMk/>
            <pc:sldMk cId="2081960797" sldId="257"/>
            <ac:graphicFrameMk id="9" creationId="{8B478607-7DF2-E006-E56A-727C635760ED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5:42:58.024" v="30" actId="14100"/>
          <ac:graphicFrameMkLst>
            <pc:docMk/>
            <pc:sldMk cId="2081960797" sldId="257"/>
            <ac:graphicFrameMk id="10" creationId="{8CCF3A4B-1E7E-13F8-FFF9-CED1445731B1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5:44:45.402" v="45" actId="14100"/>
          <ac:graphicFrameMkLst>
            <pc:docMk/>
            <pc:sldMk cId="2081960797" sldId="257"/>
            <ac:graphicFrameMk id="11" creationId="{89E3CBFF-5A3C-8B87-5E95-E0E3AA0CF371}"/>
          </ac:graphicFrameMkLst>
        </pc:graphicFrameChg>
        <pc:cxnChg chg="mod">
          <ac:chgData name="Marilyn Clark" userId="0db0ca44-6a5d-4373-b442-f22977b97c56" providerId="ADAL" clId="{5D5B45F9-A9E4-4801-AF39-0DC154D9EF01}" dt="2023-09-11T15:44:42.053" v="44" actId="1076"/>
          <ac:cxnSpMkLst>
            <pc:docMk/>
            <pc:sldMk cId="2081960797" sldId="257"/>
            <ac:cxnSpMk id="7" creationId="{B3F781F3-1F34-F54A-2BAF-2BF83B3D1DCA}"/>
          </ac:cxnSpMkLst>
        </pc:cxnChg>
      </pc:sldChg>
      <pc:sldChg chg="addSp delSp modSp mod">
        <pc:chgData name="Marilyn Clark" userId="0db0ca44-6a5d-4373-b442-f22977b97c56" providerId="ADAL" clId="{5D5B45F9-A9E4-4801-AF39-0DC154D9EF01}" dt="2023-09-11T16:03:52.111" v="99" actId="1076"/>
        <pc:sldMkLst>
          <pc:docMk/>
          <pc:sldMk cId="1632900656" sldId="4666"/>
        </pc:sldMkLst>
        <pc:graphicFrameChg chg="add mod modGraphic">
          <ac:chgData name="Marilyn Clark" userId="0db0ca44-6a5d-4373-b442-f22977b97c56" providerId="ADAL" clId="{5D5B45F9-A9E4-4801-AF39-0DC154D9EF01}" dt="2023-09-11T15:49:24.940" v="77" actId="1076"/>
          <ac:graphicFrameMkLst>
            <pc:docMk/>
            <pc:sldMk cId="1632900656" sldId="4666"/>
            <ac:graphicFrameMk id="2" creationId="{8BA684DB-760F-85FF-98C3-B5C637C50A35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5:49:30.082" v="78" actId="1076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02:00.300" v="87" actId="1076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03:47.456" v="98" actId="167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del">
          <ac:chgData name="Marilyn Clark" userId="0db0ca44-6a5d-4373-b442-f22977b97c56" providerId="ADAL" clId="{5D5B45F9-A9E4-4801-AF39-0DC154D9EF01}" dt="2023-09-11T15:48:33.724" v="69" actId="478"/>
          <ac:graphicFrameMkLst>
            <pc:docMk/>
            <pc:sldMk cId="1632900656" sldId="4666"/>
            <ac:graphicFrameMk id="8" creationId="{00A94DE1-D12C-F83D-78F2-017755F8AEB7}"/>
          </ac:graphicFrameMkLst>
        </pc:graphicFrameChg>
        <pc:graphicFrameChg chg="del">
          <ac:chgData name="Marilyn Clark" userId="0db0ca44-6a5d-4373-b442-f22977b97c56" providerId="ADAL" clId="{5D5B45F9-A9E4-4801-AF39-0DC154D9EF01}" dt="2023-09-11T15:48:29.173" v="68" actId="478"/>
          <ac:graphicFrameMkLst>
            <pc:docMk/>
            <pc:sldMk cId="1632900656" sldId="4666"/>
            <ac:graphicFrameMk id="9" creationId="{83BCA1A9-F696-AE44-9196-28EE4D64A258}"/>
          </ac:graphicFrameMkLst>
        </pc:graphicFrameChg>
        <pc:graphicFrameChg chg="del">
          <ac:chgData name="Marilyn Clark" userId="0db0ca44-6a5d-4373-b442-f22977b97c56" providerId="ADAL" clId="{5D5B45F9-A9E4-4801-AF39-0DC154D9EF01}" dt="2023-09-11T16:01:33.688" v="79" actId="478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del">
          <ac:chgData name="Marilyn Clark" userId="0db0ca44-6a5d-4373-b442-f22977b97c56" providerId="ADAL" clId="{5D5B45F9-A9E4-4801-AF39-0DC154D9EF01}" dt="2023-09-11T16:02:16.372" v="90" actId="478"/>
          <ac:graphicFrameMkLst>
            <pc:docMk/>
            <pc:sldMk cId="1632900656" sldId="4666"/>
            <ac:graphicFrameMk id="12" creationId="{E8531E48-82A6-4EC6-4769-33BD984A5507}"/>
          </ac:graphicFrameMkLst>
        </pc:graphicFrameChg>
        <pc:cxnChg chg="mod">
          <ac:chgData name="Marilyn Clark" userId="0db0ca44-6a5d-4373-b442-f22977b97c56" providerId="ADAL" clId="{5D5B45F9-A9E4-4801-AF39-0DC154D9EF01}" dt="2023-09-11T16:03:52.111" v="99" actId="1076"/>
          <ac:cxnSpMkLst>
            <pc:docMk/>
            <pc:sldMk cId="1632900656" sldId="4666"/>
            <ac:cxnSpMk id="6" creationId="{5DDA8BFC-F609-65F8-4EDA-419FD41FD5D5}"/>
          </ac:cxnSpMkLst>
        </pc:cxnChg>
      </pc:sldChg>
      <pc:sldChg chg="modSp mod">
        <pc:chgData name="Marilyn Clark" userId="0db0ca44-6a5d-4373-b442-f22977b97c56" providerId="ADAL" clId="{5D5B45F9-A9E4-4801-AF39-0DC154D9EF01}" dt="2023-09-13T16:41:23.471" v="1142" actId="20577"/>
        <pc:sldMkLst>
          <pc:docMk/>
          <pc:sldMk cId="443848230" sldId="4667"/>
        </pc:sldMkLst>
        <pc:spChg chg="mod">
          <ac:chgData name="Marilyn Clark" userId="0db0ca44-6a5d-4373-b442-f22977b97c56" providerId="ADAL" clId="{5D5B45F9-A9E4-4801-AF39-0DC154D9EF01}" dt="2023-09-13T16:41:23.471" v="1142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addSp delSp modSp mod">
        <pc:chgData name="Marilyn Clark" userId="0db0ca44-6a5d-4373-b442-f22977b97c56" providerId="ADAL" clId="{5D5B45F9-A9E4-4801-AF39-0DC154D9EF01}" dt="2023-09-13T16:40:57.706" v="1093" actId="1076"/>
        <pc:sldMkLst>
          <pc:docMk/>
          <pc:sldMk cId="388902937" sldId="4670"/>
        </pc:sldMkLst>
        <pc:spChg chg="mod">
          <ac:chgData name="Marilyn Clark" userId="0db0ca44-6a5d-4373-b442-f22977b97c56" providerId="ADAL" clId="{5D5B45F9-A9E4-4801-AF39-0DC154D9EF01}" dt="2023-09-13T16:40:25.119" v="1091" actId="20577"/>
          <ac:spMkLst>
            <pc:docMk/>
            <pc:sldMk cId="388902937" sldId="4670"/>
            <ac:spMk id="7" creationId="{5636C048-27B3-8BF5-7430-FDCF5CEBCDB3}"/>
          </ac:spMkLst>
        </pc:spChg>
        <pc:picChg chg="add mod">
          <ac:chgData name="Marilyn Clark" userId="0db0ca44-6a5d-4373-b442-f22977b97c56" providerId="ADAL" clId="{5D5B45F9-A9E4-4801-AF39-0DC154D9EF01}" dt="2023-09-13T16:40:57.706" v="1093" actId="1076"/>
          <ac:picMkLst>
            <pc:docMk/>
            <pc:sldMk cId="388902937" sldId="4670"/>
            <ac:picMk id="3" creationId="{3A0B66A6-DF35-566D-0F47-F0408D3DA8C6}"/>
          </ac:picMkLst>
        </pc:picChg>
        <pc:picChg chg="del">
          <ac:chgData name="Marilyn Clark" userId="0db0ca44-6a5d-4373-b442-f22977b97c56" providerId="ADAL" clId="{5D5B45F9-A9E4-4801-AF39-0DC154D9EF01}" dt="2023-09-11T16:36:21.766" v="900" actId="478"/>
          <ac:picMkLst>
            <pc:docMk/>
            <pc:sldMk cId="388902937" sldId="4670"/>
            <ac:picMk id="4" creationId="{67BFA206-BAC6-8E2C-9301-8598A1B54A4E}"/>
          </ac:picMkLst>
        </pc:picChg>
      </pc:sldChg>
      <pc:sldChg chg="addSp delSp modSp mod">
        <pc:chgData name="Marilyn Clark" userId="0db0ca44-6a5d-4373-b442-f22977b97c56" providerId="ADAL" clId="{5D5B45F9-A9E4-4801-AF39-0DC154D9EF01}" dt="2023-09-14T13:49:23.826" v="1174"/>
        <pc:sldMkLst>
          <pc:docMk/>
          <pc:sldMk cId="1748044425" sldId="4677"/>
        </pc:sldMkLst>
        <pc:spChg chg="add mod">
          <ac:chgData name="Marilyn Clark" userId="0db0ca44-6a5d-4373-b442-f22977b97c56" providerId="ADAL" clId="{5D5B45F9-A9E4-4801-AF39-0DC154D9EF01}" dt="2023-09-11T16:20:57.039" v="404" actId="1076"/>
          <ac:spMkLst>
            <pc:docMk/>
            <pc:sldMk cId="1748044425" sldId="4677"/>
            <ac:spMk id="2" creationId="{E19129A0-6EBF-D3D6-9FF5-009090BECE71}"/>
          </ac:spMkLst>
        </pc:spChg>
        <pc:spChg chg="del">
          <ac:chgData name="Marilyn Clark" userId="0db0ca44-6a5d-4373-b442-f22977b97c56" providerId="ADAL" clId="{5D5B45F9-A9E4-4801-AF39-0DC154D9EF01}" dt="2023-09-11T16:19:39.319" v="172" actId="478"/>
          <ac:spMkLst>
            <pc:docMk/>
            <pc:sldMk cId="1748044425" sldId="4677"/>
            <ac:spMk id="5" creationId="{3710EE2E-7121-0A4A-2A5B-43DA4D9A35B9}"/>
          </ac:spMkLst>
        </pc:spChg>
        <pc:spChg chg="mod">
          <ac:chgData name="Marilyn Clark" userId="0db0ca44-6a5d-4373-b442-f22977b97c56" providerId="ADAL" clId="{5D5B45F9-A9E4-4801-AF39-0DC154D9EF01}" dt="2023-09-11T16:19:46.639" v="195" actId="20577"/>
          <ac:spMkLst>
            <pc:docMk/>
            <pc:sldMk cId="1748044425" sldId="4677"/>
            <ac:spMk id="7" creationId="{B3D3CA46-2CEE-E9FB-3334-193B9FB64BC1}"/>
          </ac:spMkLst>
        </pc:spChg>
        <pc:graphicFrameChg chg="add del mod modGraphic">
          <ac:chgData name="Marilyn Clark" userId="0db0ca44-6a5d-4373-b442-f22977b97c56" providerId="ADAL" clId="{5D5B45F9-A9E4-4801-AF39-0DC154D9EF01}" dt="2023-09-14T13:46:35.347" v="1143" actId="478"/>
          <ac:graphicFrameMkLst>
            <pc:docMk/>
            <pc:sldMk cId="1748044425" sldId="4677"/>
            <ac:graphicFrameMk id="3" creationId="{25EF357A-A335-1CA3-49D1-75ED5D4A77A4}"/>
          </ac:graphicFrameMkLst>
        </pc:graphicFrameChg>
        <pc:graphicFrameChg chg="add mod modGraphic">
          <ac:chgData name="Marilyn Clark" userId="0db0ca44-6a5d-4373-b442-f22977b97c56" providerId="ADAL" clId="{5D5B45F9-A9E4-4801-AF39-0DC154D9EF01}" dt="2023-09-14T13:47:36.247" v="1155" actId="1076"/>
          <ac:graphicFrameMkLst>
            <pc:docMk/>
            <pc:sldMk cId="1748044425" sldId="4677"/>
            <ac:graphicFrameMk id="4" creationId="{63E4408C-3C04-8F24-9C5B-A0AD6D802CE1}"/>
          </ac:graphicFrameMkLst>
        </pc:graphicFrameChg>
        <pc:graphicFrameChg chg="add mod">
          <ac:chgData name="Marilyn Clark" userId="0db0ca44-6a5d-4373-b442-f22977b97c56" providerId="ADAL" clId="{5D5B45F9-A9E4-4801-AF39-0DC154D9EF01}" dt="2023-09-14T13:48:05.058" v="1162" actId="14100"/>
          <ac:graphicFrameMkLst>
            <pc:docMk/>
            <pc:sldMk cId="1748044425" sldId="4677"/>
            <ac:graphicFrameMk id="5" creationId="{F1D39648-3E5B-1E5A-42D2-F7D4059BED6C}"/>
          </ac:graphicFrameMkLst>
        </pc:graphicFrameChg>
        <pc:graphicFrameChg chg="add del mod">
          <ac:chgData name="Marilyn Clark" userId="0db0ca44-6a5d-4373-b442-f22977b97c56" providerId="ADAL" clId="{5D5B45F9-A9E4-4801-AF39-0DC154D9EF01}" dt="2023-09-14T13:49:01.920" v="1167" actId="1076"/>
          <ac:graphicFrameMkLst>
            <pc:docMk/>
            <pc:sldMk cId="1748044425" sldId="4677"/>
            <ac:graphicFrameMk id="6" creationId="{C2D537CA-0A8E-427C-ABB0-1129186CA51C}"/>
          </ac:graphicFrameMkLst>
        </pc:graphicFrameChg>
        <pc:graphicFrameChg chg="add del mod">
          <ac:chgData name="Marilyn Clark" userId="0db0ca44-6a5d-4373-b442-f22977b97c56" providerId="ADAL" clId="{5D5B45F9-A9E4-4801-AF39-0DC154D9EF01}" dt="2023-09-14T13:48:37.583" v="1163" actId="478"/>
          <ac:graphicFrameMkLst>
            <pc:docMk/>
            <pc:sldMk cId="1748044425" sldId="4677"/>
            <ac:graphicFrameMk id="8" creationId="{C2D537CA-0A8E-427C-ABB0-1129186CA51C}"/>
          </ac:graphicFrameMkLst>
        </pc:graphicFrameChg>
        <pc:graphicFrameChg chg="add del mod">
          <ac:chgData name="Marilyn Clark" userId="0db0ca44-6a5d-4373-b442-f22977b97c56" providerId="ADAL" clId="{5D5B45F9-A9E4-4801-AF39-0DC154D9EF01}" dt="2023-09-14T13:47:41.707" v="1156" actId="478"/>
          <ac:graphicFrameMkLst>
            <pc:docMk/>
            <pc:sldMk cId="1748044425" sldId="4677"/>
            <ac:graphicFrameMk id="9" creationId="{F1D39648-3E5B-1E5A-42D2-F7D4059BED6C}"/>
          </ac:graphicFrameMkLst>
        </pc:graphicFrameChg>
        <pc:graphicFrameChg chg="add mod">
          <ac:chgData name="Marilyn Clark" userId="0db0ca44-6a5d-4373-b442-f22977b97c56" providerId="ADAL" clId="{5D5B45F9-A9E4-4801-AF39-0DC154D9EF01}" dt="2023-09-14T13:49:23.826" v="1174"/>
          <ac:graphicFrameMkLst>
            <pc:docMk/>
            <pc:sldMk cId="1748044425" sldId="4677"/>
            <ac:graphicFrameMk id="10" creationId="{A74DCF68-EDE5-972A-DCFF-D355A03097D5}"/>
          </ac:graphicFrameMkLst>
        </pc:graphicFrameChg>
        <pc:picChg chg="del">
          <ac:chgData name="Marilyn Clark" userId="0db0ca44-6a5d-4373-b442-f22977b97c56" providerId="ADAL" clId="{5D5B45F9-A9E4-4801-AF39-0DC154D9EF01}" dt="2023-09-11T16:19:36.056" v="171" actId="478"/>
          <ac:picMkLst>
            <pc:docMk/>
            <pc:sldMk cId="1748044425" sldId="4677"/>
            <ac:picMk id="4" creationId="{2321E086-75C7-21B8-A65A-E4E17E28ADD6}"/>
          </ac:picMkLst>
        </pc:picChg>
        <pc:picChg chg="add del mod">
          <ac:chgData name="Marilyn Clark" userId="0db0ca44-6a5d-4373-b442-f22977b97c56" providerId="ADAL" clId="{5D5B45F9-A9E4-4801-AF39-0DC154D9EF01}" dt="2023-09-14T13:49:03.606" v="1168" actId="478"/>
          <ac:picMkLst>
            <pc:docMk/>
            <pc:sldMk cId="1748044425" sldId="4677"/>
            <ac:picMk id="11" creationId="{750200DB-F860-4F14-CEEB-43DBF1455350}"/>
          </ac:picMkLst>
        </pc:picChg>
      </pc:sldChg>
      <pc:sldChg chg="modSp mod">
        <pc:chgData name="Marilyn Clark" userId="0db0ca44-6a5d-4373-b442-f22977b97c56" providerId="ADAL" clId="{5D5B45F9-A9E4-4801-AF39-0DC154D9EF01}" dt="2023-09-13T16:12:55.966" v="929" actId="20577"/>
        <pc:sldMkLst>
          <pc:docMk/>
          <pc:sldMk cId="1559242072" sldId="4681"/>
        </pc:sldMkLst>
        <pc:spChg chg="mod">
          <ac:chgData name="Marilyn Clark" userId="0db0ca44-6a5d-4373-b442-f22977b97c56" providerId="ADAL" clId="{5D5B45F9-A9E4-4801-AF39-0DC154D9EF01}" dt="2023-09-13T16:12:55.966" v="929" actId="20577"/>
          <ac:spMkLst>
            <pc:docMk/>
            <pc:sldMk cId="1559242072" sldId="4681"/>
            <ac:spMk id="2" creationId="{90542F7C-AAA7-B58A-FE6E-9E500E1E9E95}"/>
          </ac:spMkLst>
        </pc:spChg>
      </pc:sldChg>
      <pc:sldChg chg="addSp delSp modSp mod">
        <pc:chgData name="Marilyn Clark" userId="0db0ca44-6a5d-4373-b442-f22977b97c56" providerId="ADAL" clId="{5D5B45F9-A9E4-4801-AF39-0DC154D9EF01}" dt="2023-09-11T16:19:16.295" v="170" actId="1076"/>
        <pc:sldMkLst>
          <pc:docMk/>
          <pc:sldMk cId="1777825921" sldId="4682"/>
        </pc:sldMkLst>
        <pc:graphicFrameChg chg="add mod modGraphic">
          <ac:chgData name="Marilyn Clark" userId="0db0ca44-6a5d-4373-b442-f22977b97c56" providerId="ADAL" clId="{5D5B45F9-A9E4-4801-AF39-0DC154D9EF01}" dt="2023-09-11T16:17:03.857" v="154" actId="1076"/>
          <ac:graphicFrameMkLst>
            <pc:docMk/>
            <pc:sldMk cId="1777825921" sldId="4682"/>
            <ac:graphicFrameMk id="2" creationId="{0268A13C-6499-E475-4A58-44456D4EFBFD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6:52.090" v="150" actId="478"/>
          <ac:graphicFrameMkLst>
            <pc:docMk/>
            <pc:sldMk cId="1777825921" sldId="4682"/>
            <ac:graphicFrameMk id="4" creationId="{1FB4649F-5754-BACA-AE9B-F66E4AD73E1B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7:07.349" v="155" actId="478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17:21.032" v="157" actId="1076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7:24.993" v="158" actId="478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8:06.330" v="164" actId="478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17:43.913" v="163" actId="14100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18:41.145" v="169" actId="167"/>
          <ac:graphicFrameMkLst>
            <pc:docMk/>
            <pc:sldMk cId="1777825921" sldId="4682"/>
            <ac:graphicFrameMk id="10" creationId="{7172AF01-7781-40B0-BDA7-84CA40F33DD1}"/>
          </ac:graphicFrameMkLst>
        </pc:graphicFrameChg>
        <pc:cxnChg chg="mod">
          <ac:chgData name="Marilyn Clark" userId="0db0ca44-6a5d-4373-b442-f22977b97c56" providerId="ADAL" clId="{5D5B45F9-A9E4-4801-AF39-0DC154D9EF01}" dt="2023-09-11T16:19:16.295" v="170" actId="1076"/>
          <ac:cxnSpMkLst>
            <pc:docMk/>
            <pc:sldMk cId="1777825921" sldId="4682"/>
            <ac:cxnSpMk id="11" creationId="{8F44F448-5ECA-5E2F-3465-5168AD477AB8}"/>
          </ac:cxnSpMkLst>
        </pc:cxnChg>
      </pc:sldChg>
      <pc:sldChg chg="addSp delSp modSp mod">
        <pc:chgData name="Marilyn Clark" userId="0db0ca44-6a5d-4373-b442-f22977b97c56" providerId="ADAL" clId="{5D5B45F9-A9E4-4801-AF39-0DC154D9EF01}" dt="2023-09-11T15:46:09.497" v="67" actId="14100"/>
        <pc:sldMkLst>
          <pc:docMk/>
          <pc:sldMk cId="389854819" sldId="4683"/>
        </pc:sldMkLst>
        <pc:spChg chg="mod">
          <ac:chgData name="Marilyn Clark" userId="0db0ca44-6a5d-4373-b442-f22977b97c56" providerId="ADAL" clId="{5D5B45F9-A9E4-4801-AF39-0DC154D9EF01}" dt="2023-09-11T15:44:57.624" v="51" actId="20577"/>
          <ac:spMkLst>
            <pc:docMk/>
            <pc:sldMk cId="389854819" sldId="4683"/>
            <ac:spMk id="10" creationId="{51892D1C-D882-4697-855C-72D82610D4DE}"/>
          </ac:spMkLst>
        </pc:spChg>
        <pc:graphicFrameChg chg="add mod modGraphic">
          <ac:chgData name="Marilyn Clark" userId="0db0ca44-6a5d-4373-b442-f22977b97c56" providerId="ADAL" clId="{5D5B45F9-A9E4-4801-AF39-0DC154D9EF01}" dt="2023-09-11T15:45:31.672" v="60" actId="14100"/>
          <ac:graphicFrameMkLst>
            <pc:docMk/>
            <pc:sldMk cId="389854819" sldId="4683"/>
            <ac:graphicFrameMk id="2" creationId="{556F99EC-81B0-13CB-5D59-31A160AC11C3}"/>
          </ac:graphicFrameMkLst>
        </pc:graphicFrameChg>
        <pc:graphicFrameChg chg="del">
          <ac:chgData name="Marilyn Clark" userId="0db0ca44-6a5d-4373-b442-f22977b97c56" providerId="ADAL" clId="{5D5B45F9-A9E4-4801-AF39-0DC154D9EF01}" dt="2023-09-11T15:45:04.392" v="53" actId="478"/>
          <ac:graphicFrameMkLst>
            <pc:docMk/>
            <pc:sldMk cId="389854819" sldId="4683"/>
            <ac:graphicFrameMk id="4" creationId="{325C6C15-F3CC-24BE-6CEE-7B278E2F79DF}"/>
          </ac:graphicFrameMkLst>
        </pc:graphicFrameChg>
        <pc:graphicFrameChg chg="del">
          <ac:chgData name="Marilyn Clark" userId="0db0ca44-6a5d-4373-b442-f22977b97c56" providerId="ADAL" clId="{5D5B45F9-A9E4-4801-AF39-0DC154D9EF01}" dt="2023-09-11T15:45:01.061" v="52" actId="478"/>
          <ac:graphicFrameMkLst>
            <pc:docMk/>
            <pc:sldMk cId="389854819" sldId="4683"/>
            <ac:graphicFrameMk id="5" creationId="{E51BDB57-CB93-F109-AB82-2668E90D67D5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5:46:09.497" v="67" actId="14100"/>
          <ac:graphicFrameMkLst>
            <pc:docMk/>
            <pc:sldMk cId="389854819" sldId="4683"/>
            <ac:graphicFrameMk id="6" creationId="{E51BDB57-CB93-F109-AB82-2668E90D67D5}"/>
          </ac:graphicFrameMkLst>
        </pc:graphicFrameChg>
      </pc:sldChg>
      <pc:sldChg chg="addSp delSp modSp mod">
        <pc:chgData name="Marilyn Clark" userId="0db0ca44-6a5d-4373-b442-f22977b97c56" providerId="ADAL" clId="{5D5B45F9-A9E4-4801-AF39-0DC154D9EF01}" dt="2023-09-11T16:13:34.757" v="124" actId="1076"/>
        <pc:sldMkLst>
          <pc:docMk/>
          <pc:sldMk cId="3697542591" sldId="4684"/>
        </pc:sldMkLst>
        <pc:graphicFrameChg chg="add mod modGraphic">
          <ac:chgData name="Marilyn Clark" userId="0db0ca44-6a5d-4373-b442-f22977b97c56" providerId="ADAL" clId="{5D5B45F9-A9E4-4801-AF39-0DC154D9EF01}" dt="2023-09-11T16:12:16.290" v="103" actId="14100"/>
          <ac:graphicFrameMkLst>
            <pc:docMk/>
            <pc:sldMk cId="3697542591" sldId="4684"/>
            <ac:graphicFrameMk id="2" creationId="{9624AB87-A001-1647-EDBD-0B91A2CB3BD4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2:03.332" v="100" actId="478"/>
          <ac:graphicFrameMkLst>
            <pc:docMk/>
            <pc:sldMk cId="3697542591" sldId="4684"/>
            <ac:graphicFrameMk id="4" creationId="{D51978C8-A2A5-3B85-1113-96A5AFD02045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12:44.818" v="109" actId="14100"/>
          <ac:graphicFrameMkLst>
            <pc:docMk/>
            <pc:sldMk cId="3697542591" sldId="4684"/>
            <ac:graphicFrameMk id="5" creationId="{ED38085C-0738-F31D-54D8-1DC7B3302B0F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13:06.244" v="117" actId="1076"/>
          <ac:graphicFrameMkLst>
            <pc:docMk/>
            <pc:sldMk cId="3697542591" sldId="4684"/>
            <ac:graphicFrameMk id="6" creationId="{2145A80A-22FD-8F1A-745D-DC36F14B50B8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2:24.192" v="104" actId="478"/>
          <ac:graphicFrameMkLst>
            <pc:docMk/>
            <pc:sldMk cId="3697542591" sldId="4684"/>
            <ac:graphicFrameMk id="7" creationId="{ED38085C-0738-F31D-54D8-1DC7B3302B0F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2:47.528" v="110" actId="478"/>
          <ac:graphicFrameMkLst>
            <pc:docMk/>
            <pc:sldMk cId="3697542591" sldId="4684"/>
            <ac:graphicFrameMk id="8" creationId="{2145A80A-22FD-8F1A-745D-DC36F14B50B8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2:50.452" v="111" actId="478"/>
          <ac:graphicFrameMkLst>
            <pc:docMk/>
            <pc:sldMk cId="3697542591" sldId="4684"/>
            <ac:graphicFrameMk id="9" creationId="{C4F40E01-8520-919D-9CD0-70A008B3D66F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13:34.757" v="124" actId="1076"/>
          <ac:graphicFrameMkLst>
            <pc:docMk/>
            <pc:sldMk cId="3697542591" sldId="4684"/>
            <ac:graphicFrameMk id="10" creationId="{C4F40E01-8520-919D-9CD0-70A008B3D66F}"/>
          </ac:graphicFrameMkLst>
        </pc:graphicFrameChg>
      </pc:sldChg>
      <pc:sldChg chg="addSp delSp modSp mod">
        <pc:chgData name="Marilyn Clark" userId="0db0ca44-6a5d-4373-b442-f22977b97c56" providerId="ADAL" clId="{5D5B45F9-A9E4-4801-AF39-0DC154D9EF01}" dt="2023-09-11T16:14:51.295" v="149" actId="1076"/>
        <pc:sldMkLst>
          <pc:docMk/>
          <pc:sldMk cId="1622141872" sldId="4685"/>
        </pc:sldMkLst>
        <pc:spChg chg="mod">
          <ac:chgData name="Marilyn Clark" userId="0db0ca44-6a5d-4373-b442-f22977b97c56" providerId="ADAL" clId="{5D5B45F9-A9E4-4801-AF39-0DC154D9EF01}" dt="2023-09-11T16:13:47.016" v="134" actId="20577"/>
          <ac:spMkLst>
            <pc:docMk/>
            <pc:sldMk cId="1622141872" sldId="4685"/>
            <ac:spMk id="8" creationId="{80208708-C516-4195-7BC0-AF3EA59354D7}"/>
          </ac:spMkLst>
        </pc:spChg>
        <pc:graphicFrameChg chg="del">
          <ac:chgData name="Marilyn Clark" userId="0db0ca44-6a5d-4373-b442-f22977b97c56" providerId="ADAL" clId="{5D5B45F9-A9E4-4801-AF39-0DC154D9EF01}" dt="2023-09-11T16:13:51.083" v="135" actId="478"/>
          <ac:graphicFrameMkLst>
            <pc:docMk/>
            <pc:sldMk cId="1622141872" sldId="4685"/>
            <ac:graphicFrameMk id="2" creationId="{226605DE-E17D-A079-8375-D01E13DCFB6C}"/>
          </ac:graphicFrameMkLst>
        </pc:graphicFrameChg>
        <pc:graphicFrameChg chg="add mod">
          <ac:chgData name="Marilyn Clark" userId="0db0ca44-6a5d-4373-b442-f22977b97c56" providerId="ADAL" clId="{5D5B45F9-A9E4-4801-AF39-0DC154D9EF01}" dt="2023-09-11T16:14:39.743" v="145" actId="14100"/>
          <ac:graphicFrameMkLst>
            <pc:docMk/>
            <pc:sldMk cId="1622141872" sldId="4685"/>
            <ac:graphicFrameMk id="4" creationId="{335F0C0C-98F5-491D-EE2D-CA370E9061E2}"/>
          </ac:graphicFrameMkLst>
        </pc:graphicFrameChg>
        <pc:graphicFrameChg chg="del">
          <ac:chgData name="Marilyn Clark" userId="0db0ca44-6a5d-4373-b442-f22977b97c56" providerId="ADAL" clId="{5D5B45F9-A9E4-4801-AF39-0DC154D9EF01}" dt="2023-09-11T16:14:04.177" v="136" actId="478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add mod modGraphic">
          <ac:chgData name="Marilyn Clark" userId="0db0ca44-6a5d-4373-b442-f22977b97c56" providerId="ADAL" clId="{5D5B45F9-A9E4-4801-AF39-0DC154D9EF01}" dt="2023-09-11T16:14:51.295" v="149" actId="1076"/>
          <ac:graphicFrameMkLst>
            <pc:docMk/>
            <pc:sldMk cId="1622141872" sldId="4685"/>
            <ac:graphicFrameMk id="7" creationId="{98D9B662-02AC-0E22-7C83-2FA04738856D}"/>
          </ac:graphicFrameMkLst>
        </pc:graphicFrameChg>
        <pc:cxnChg chg="mod">
          <ac:chgData name="Marilyn Clark" userId="0db0ca44-6a5d-4373-b442-f22977b97c56" providerId="ADAL" clId="{5D5B45F9-A9E4-4801-AF39-0DC154D9EF01}" dt="2023-09-11T16:14:26.070" v="142" actId="1076"/>
          <ac:cxnSpMkLst>
            <pc:docMk/>
            <pc:sldMk cId="1622141872" sldId="4685"/>
            <ac:cxnSpMk id="6" creationId="{CFFFC2D8-EE3A-FAE2-5CDB-363D47C87B8D}"/>
          </ac:cxnSpMkLst>
        </pc:cxnChg>
      </pc:sldChg>
      <pc:sldChg chg="addSp delSp modSp add mod ord">
        <pc:chgData name="Marilyn Clark" userId="0db0ca44-6a5d-4373-b442-f22977b97c56" providerId="ADAL" clId="{5D5B45F9-A9E4-4801-AF39-0DC154D9EF01}" dt="2023-09-11T16:35:25.762" v="899"/>
        <pc:sldMkLst>
          <pc:docMk/>
          <pc:sldMk cId="2721973521" sldId="4686"/>
        </pc:sldMkLst>
        <pc:spChg chg="del">
          <ac:chgData name="Marilyn Clark" userId="0db0ca44-6a5d-4373-b442-f22977b97c56" providerId="ADAL" clId="{5D5B45F9-A9E4-4801-AF39-0DC154D9EF01}" dt="2023-09-11T16:24:23.982" v="464" actId="478"/>
          <ac:spMkLst>
            <pc:docMk/>
            <pc:sldMk cId="2721973521" sldId="4686"/>
            <ac:spMk id="2" creationId="{E19129A0-6EBF-D3D6-9FF5-009090BECE71}"/>
          </ac:spMkLst>
        </pc:spChg>
        <pc:spChg chg="add mod">
          <ac:chgData name="Marilyn Clark" userId="0db0ca44-6a5d-4373-b442-f22977b97c56" providerId="ADAL" clId="{5D5B45F9-A9E4-4801-AF39-0DC154D9EF01}" dt="2023-09-11T16:25:38.611" v="656" actId="1076"/>
          <ac:spMkLst>
            <pc:docMk/>
            <pc:sldMk cId="2721973521" sldId="4686"/>
            <ac:spMk id="5" creationId="{83D9BDAD-8D40-A7CD-1EC5-2D732D615B55}"/>
          </ac:spMkLst>
        </pc:spChg>
        <pc:spChg chg="mod">
          <ac:chgData name="Marilyn Clark" userId="0db0ca44-6a5d-4373-b442-f22977b97c56" providerId="ADAL" clId="{5D5B45F9-A9E4-4801-AF39-0DC154D9EF01}" dt="2023-09-11T16:24:20.959" v="463" actId="20577"/>
          <ac:spMkLst>
            <pc:docMk/>
            <pc:sldMk cId="2721973521" sldId="4686"/>
            <ac:spMk id="7" creationId="{B3D3CA46-2CEE-E9FB-3334-193B9FB64BC1}"/>
          </ac:spMkLst>
        </pc:spChg>
        <pc:graphicFrameChg chg="del">
          <ac:chgData name="Marilyn Clark" userId="0db0ca44-6a5d-4373-b442-f22977b97c56" providerId="ADAL" clId="{5D5B45F9-A9E4-4801-AF39-0DC154D9EF01}" dt="2023-09-11T16:24:26.358" v="465" actId="478"/>
          <ac:graphicFrameMkLst>
            <pc:docMk/>
            <pc:sldMk cId="2721973521" sldId="4686"/>
            <ac:graphicFrameMk id="3" creationId="{25EF357A-A335-1CA3-49D1-75ED5D4A77A4}"/>
          </ac:graphicFrameMkLst>
        </pc:graphicFrameChg>
        <pc:graphicFrameChg chg="add mod modGraphic">
          <ac:chgData name="Marilyn Clark" userId="0db0ca44-6a5d-4373-b442-f22977b97c56" providerId="ADAL" clId="{5D5B45F9-A9E4-4801-AF39-0DC154D9EF01}" dt="2023-09-11T16:25:44.487" v="657" actId="1076"/>
          <ac:graphicFrameMkLst>
            <pc:docMk/>
            <pc:sldMk cId="2721973521" sldId="4686"/>
            <ac:graphicFrameMk id="4" creationId="{67A2E7C7-F192-1B9E-EBB9-2F9B85534C54}"/>
          </ac:graphicFrameMkLst>
        </pc:graphicFrameChg>
        <pc:graphicFrameChg chg="del">
          <ac:chgData name="Marilyn Clark" userId="0db0ca44-6a5d-4373-b442-f22977b97c56" providerId="ADAL" clId="{5D5B45F9-A9E4-4801-AF39-0DC154D9EF01}" dt="2023-09-11T16:24:12.350" v="448" actId="478"/>
          <ac:graphicFrameMkLst>
            <pc:docMk/>
            <pc:sldMk cId="2721973521" sldId="4686"/>
            <ac:graphicFrameMk id="8" creationId="{C2D537CA-0A8E-427C-ABB0-1129186CA51C}"/>
          </ac:graphicFrameMkLst>
        </pc:graphicFrameChg>
        <pc:graphicFrameChg chg="del">
          <ac:chgData name="Marilyn Clark" userId="0db0ca44-6a5d-4373-b442-f22977b97c56" providerId="ADAL" clId="{5D5B45F9-A9E4-4801-AF39-0DC154D9EF01}" dt="2023-09-11T16:24:09.488" v="447" actId="478"/>
          <ac:graphicFrameMkLst>
            <pc:docMk/>
            <pc:sldMk cId="2721973521" sldId="4686"/>
            <ac:graphicFrameMk id="9" creationId="{F1D39648-3E5B-1E5A-42D2-F7D4059BED6C}"/>
          </ac:graphicFrameMkLst>
        </pc:graphicFrameChg>
      </pc:sldChg>
      <pc:sldChg chg="addSp delSp modSp add del mod">
        <pc:chgData name="Marilyn Clark" userId="0db0ca44-6a5d-4373-b442-f22977b97c56" providerId="ADAL" clId="{5D5B45F9-A9E4-4801-AF39-0DC154D9EF01}" dt="2023-09-11T16:34:54.990" v="888" actId="2696"/>
        <pc:sldMkLst>
          <pc:docMk/>
          <pc:sldMk cId="709457308" sldId="4687"/>
        </pc:sldMkLst>
        <pc:spChg chg="mod">
          <ac:chgData name="Marilyn Clark" userId="0db0ca44-6a5d-4373-b442-f22977b97c56" providerId="ADAL" clId="{5D5B45F9-A9E4-4801-AF39-0DC154D9EF01}" dt="2023-09-11T16:31:38.470" v="777" actId="1076"/>
          <ac:spMkLst>
            <pc:docMk/>
            <pc:sldMk cId="709457308" sldId="4687"/>
            <ac:spMk id="2" creationId="{E19129A0-6EBF-D3D6-9FF5-009090BECE71}"/>
          </ac:spMkLst>
        </pc:spChg>
        <pc:spChg chg="add mod">
          <ac:chgData name="Marilyn Clark" userId="0db0ca44-6a5d-4373-b442-f22977b97c56" providerId="ADAL" clId="{5D5B45F9-A9E4-4801-AF39-0DC154D9EF01}" dt="2023-09-11T16:33:16.107" v="882" actId="14100"/>
          <ac:spMkLst>
            <pc:docMk/>
            <pc:sldMk cId="709457308" sldId="4687"/>
            <ac:spMk id="10" creationId="{7A42DDDA-D1B3-EA25-5E75-C2F68E96BC78}"/>
          </ac:spMkLst>
        </pc:spChg>
        <pc:graphicFrameChg chg="del">
          <ac:chgData name="Marilyn Clark" userId="0db0ca44-6a5d-4373-b442-f22977b97c56" providerId="ADAL" clId="{5D5B45F9-A9E4-4801-AF39-0DC154D9EF01}" dt="2023-09-11T16:25:50.604" v="659" actId="478"/>
          <ac:graphicFrameMkLst>
            <pc:docMk/>
            <pc:sldMk cId="709457308" sldId="4687"/>
            <ac:graphicFrameMk id="3" creationId="{25EF357A-A335-1CA3-49D1-75ED5D4A77A4}"/>
          </ac:graphicFrameMkLst>
        </pc:graphicFrameChg>
        <pc:graphicFrameChg chg="add del mod modGraphic">
          <ac:chgData name="Marilyn Clark" userId="0db0ca44-6a5d-4373-b442-f22977b97c56" providerId="ADAL" clId="{5D5B45F9-A9E4-4801-AF39-0DC154D9EF01}" dt="2023-09-11T16:26:49.712" v="719" actId="478"/>
          <ac:graphicFrameMkLst>
            <pc:docMk/>
            <pc:sldMk cId="709457308" sldId="4687"/>
            <ac:graphicFrameMk id="4" creationId="{115862A9-8D57-FE01-DCC6-173F20EFC674}"/>
          </ac:graphicFrameMkLst>
        </pc:graphicFrameChg>
        <pc:graphicFrameChg chg="add del mod modGraphic">
          <ac:chgData name="Marilyn Clark" userId="0db0ca44-6a5d-4373-b442-f22977b97c56" providerId="ADAL" clId="{5D5B45F9-A9E4-4801-AF39-0DC154D9EF01}" dt="2023-09-11T16:28:02.812" v="724" actId="478"/>
          <ac:graphicFrameMkLst>
            <pc:docMk/>
            <pc:sldMk cId="709457308" sldId="4687"/>
            <ac:graphicFrameMk id="5" creationId="{CF400949-0B6D-3EAF-50E0-2E8986CCF336}"/>
          </ac:graphicFrameMkLst>
        </pc:graphicFrameChg>
        <pc:graphicFrameChg chg="add mod modGraphic">
          <ac:chgData name="Marilyn Clark" userId="0db0ca44-6a5d-4373-b442-f22977b97c56" providerId="ADAL" clId="{5D5B45F9-A9E4-4801-AF39-0DC154D9EF01}" dt="2023-09-11T16:31:05.509" v="776" actId="20577"/>
          <ac:graphicFrameMkLst>
            <pc:docMk/>
            <pc:sldMk cId="709457308" sldId="4687"/>
            <ac:graphicFrameMk id="6" creationId="{E4B3B645-CE03-0F5B-4F25-6C6417C271D1}"/>
          </ac:graphicFrameMkLst>
        </pc:graphicFrameChg>
        <pc:graphicFrameChg chg="del">
          <ac:chgData name="Marilyn Clark" userId="0db0ca44-6a5d-4373-b442-f22977b97c56" providerId="ADAL" clId="{5D5B45F9-A9E4-4801-AF39-0DC154D9EF01}" dt="2023-09-11T16:25:56.321" v="661" actId="478"/>
          <ac:graphicFrameMkLst>
            <pc:docMk/>
            <pc:sldMk cId="709457308" sldId="4687"/>
            <ac:graphicFrameMk id="8" creationId="{C2D537CA-0A8E-427C-ABB0-1129186CA51C}"/>
          </ac:graphicFrameMkLst>
        </pc:graphicFrameChg>
        <pc:graphicFrameChg chg="del">
          <ac:chgData name="Marilyn Clark" userId="0db0ca44-6a5d-4373-b442-f22977b97c56" providerId="ADAL" clId="{5D5B45F9-A9E4-4801-AF39-0DC154D9EF01}" dt="2023-09-11T16:25:52.795" v="660" actId="478"/>
          <ac:graphicFrameMkLst>
            <pc:docMk/>
            <pc:sldMk cId="709457308" sldId="4687"/>
            <ac:graphicFrameMk id="9" creationId="{F1D39648-3E5B-1E5A-42D2-F7D4059BED6C}"/>
          </ac:graphicFrameMkLst>
        </pc:graphicFrameChg>
        <pc:picChg chg="add mod">
          <ac:chgData name="Marilyn Clark" userId="0db0ca44-6a5d-4373-b442-f22977b97c56" providerId="ADAL" clId="{5D5B45F9-A9E4-4801-AF39-0DC154D9EF01}" dt="2023-09-11T16:33:59.731" v="885" actId="1076"/>
          <ac:picMkLst>
            <pc:docMk/>
            <pc:sldMk cId="709457308" sldId="4687"/>
            <ac:picMk id="12" creationId="{D2A2EA5A-C2B1-D8D3-8DB1-440C478BA09A}"/>
          </ac:picMkLst>
        </pc:picChg>
      </pc:sldChg>
    </pc:docChg>
  </pc:docChgLst>
  <pc:docChgLst>
    <pc:chgData name="Marilyn Clark" userId="S::marilyn.clark@utsouthwestern.edu::0db0ca44-6a5d-4373-b442-f22977b97c56" providerId="AD" clId="Web-{415DCD1D-08E6-F6D6-8568-3EE7276041E6}"/>
    <pc:docChg chg="addSld modSld">
      <pc:chgData name="Marilyn Clark" userId="S::marilyn.clark@utsouthwestern.edu::0db0ca44-6a5d-4373-b442-f22977b97c56" providerId="AD" clId="Web-{415DCD1D-08E6-F6D6-8568-3EE7276041E6}" dt="2023-08-01T20:57:27.675" v="63" actId="1076"/>
      <pc:docMkLst>
        <pc:docMk/>
      </pc:docMkLst>
      <pc:sldChg chg="modSp">
        <pc:chgData name="Marilyn Clark" userId="S::marilyn.clark@utsouthwestern.edu::0db0ca44-6a5d-4373-b442-f22977b97c56" providerId="AD" clId="Web-{415DCD1D-08E6-F6D6-8568-3EE7276041E6}" dt="2023-08-01T20:05:28.806" v="8" actId="20577"/>
        <pc:sldMkLst>
          <pc:docMk/>
          <pc:sldMk cId="474119168" sldId="256"/>
        </pc:sldMkLst>
        <pc:spChg chg="mod">
          <ac:chgData name="Marilyn Clark" userId="S::marilyn.clark@utsouthwestern.edu::0db0ca44-6a5d-4373-b442-f22977b97c56" providerId="AD" clId="Web-{415DCD1D-08E6-F6D6-8568-3EE7276041E6}" dt="2023-08-01T20:05:28.806" v="8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">
        <pc:chgData name="Marilyn Clark" userId="S::marilyn.clark@utsouthwestern.edu::0db0ca44-6a5d-4373-b442-f22977b97c56" providerId="AD" clId="Web-{415DCD1D-08E6-F6D6-8568-3EE7276041E6}" dt="2023-08-01T20:56:30.266" v="48" actId="1076"/>
        <pc:sldMkLst>
          <pc:docMk/>
          <pc:sldMk cId="2081960797" sldId="257"/>
        </pc:sldMkLst>
        <pc:spChg chg="add del mod">
          <ac:chgData name="Marilyn Clark" userId="S::marilyn.clark@utsouthwestern.edu::0db0ca44-6a5d-4373-b442-f22977b97c56" providerId="AD" clId="Web-{415DCD1D-08E6-F6D6-8568-3EE7276041E6}" dt="2023-08-01T20:54:24.606" v="15"/>
          <ac:spMkLst>
            <pc:docMk/>
            <pc:sldMk cId="2081960797" sldId="257"/>
            <ac:spMk id="2" creationId="{62AAB3C4-2626-E8F4-7680-ED0BE04A924B}"/>
          </ac:spMkLst>
        </pc:spChg>
        <pc:spChg chg="mod">
          <ac:chgData name="Marilyn Clark" userId="S::marilyn.clark@utsouthwestern.edu::0db0ca44-6a5d-4373-b442-f22977b97c56" providerId="AD" clId="Web-{415DCD1D-08E6-F6D6-8568-3EE7276041E6}" dt="2023-08-01T20:55:25.077" v="27" actId="1076"/>
          <ac:spMkLst>
            <pc:docMk/>
            <pc:sldMk cId="2081960797" sldId="257"/>
            <ac:spMk id="3" creationId="{F83F5157-203E-E845-BD3B-D0A3B6D72FDE}"/>
          </ac:spMkLst>
        </pc:spChg>
        <pc:spChg chg="add del mod">
          <ac:chgData name="Marilyn Clark" userId="S::marilyn.clark@utsouthwestern.edu::0db0ca44-6a5d-4373-b442-f22977b97c56" providerId="AD" clId="Web-{415DCD1D-08E6-F6D6-8568-3EE7276041E6}" dt="2023-08-01T20:54:46.654" v="18"/>
          <ac:spMkLst>
            <pc:docMk/>
            <pc:sldMk cId="2081960797" sldId="257"/>
            <ac:spMk id="4" creationId="{B71000F6-833A-0914-E732-5A4625ABC80E}"/>
          </ac:spMkLst>
        </pc:spChg>
        <pc:graphicFrameChg chg="del mod modGraphic">
          <ac:chgData name="Marilyn Clark" userId="S::marilyn.clark@utsouthwestern.edu::0db0ca44-6a5d-4373-b442-f22977b97c56" providerId="AD" clId="Web-{415DCD1D-08E6-F6D6-8568-3EE7276041E6}" dt="2023-08-01T20:51:35.475" v="11"/>
          <ac:graphicFrameMkLst>
            <pc:docMk/>
            <pc:sldMk cId="2081960797" sldId="257"/>
            <ac:graphicFrameMk id="6" creationId="{C73245ED-E697-4814-CA83-5808681C2D8F}"/>
          </ac:graphicFrameMkLst>
        </pc:graphicFrameChg>
        <pc:graphicFrameChg chg="del">
          <ac:chgData name="Marilyn Clark" userId="S::marilyn.clark@utsouthwestern.edu::0db0ca44-6a5d-4373-b442-f22977b97c56" providerId="AD" clId="Web-{415DCD1D-08E6-F6D6-8568-3EE7276041E6}" dt="2023-08-01T20:51:38.772" v="12"/>
          <ac:graphicFrameMkLst>
            <pc:docMk/>
            <pc:sldMk cId="2081960797" sldId="257"/>
            <ac:graphicFrameMk id="7" creationId="{F07AF5FD-3CF9-41F9-A366-4E0B26A508E2}"/>
          </ac:graphicFrameMkLst>
        </pc:graphicFrameChg>
        <pc:graphicFrameChg chg="del">
          <ac:chgData name="Marilyn Clark" userId="S::marilyn.clark@utsouthwestern.edu::0db0ca44-6a5d-4373-b442-f22977b97c56" providerId="AD" clId="Web-{415DCD1D-08E6-F6D6-8568-3EE7276041E6}" dt="2023-08-01T20:56:07.344" v="40"/>
          <ac:graphicFrameMkLst>
            <pc:docMk/>
            <pc:sldMk cId="2081960797" sldId="257"/>
            <ac:graphicFrameMk id="8" creationId="{697DEC1D-F882-4443-93E4-8EC1C8997761}"/>
          </ac:graphicFrameMkLst>
        </pc:graphicFrameChg>
        <pc:graphicFrameChg chg="add mod modGraphic">
          <ac:chgData name="Marilyn Clark" userId="S::marilyn.clark@utsouthwestern.edu::0db0ca44-6a5d-4373-b442-f22977b97c56" providerId="AD" clId="Web-{415DCD1D-08E6-F6D6-8568-3EE7276041E6}" dt="2023-08-01T20:56:30.266" v="48" actId="1076"/>
          <ac:graphicFrameMkLst>
            <pc:docMk/>
            <pc:sldMk cId="2081960797" sldId="257"/>
            <ac:graphicFrameMk id="9" creationId="{B04692FF-F6A7-B8CF-2165-4DC64E857F2C}"/>
          </ac:graphicFrameMkLst>
        </pc:graphicFrameChg>
        <pc:graphicFrameChg chg="del">
          <ac:chgData name="Marilyn Clark" userId="S::marilyn.clark@utsouthwestern.edu::0db0ca44-6a5d-4373-b442-f22977b97c56" providerId="AD" clId="Web-{415DCD1D-08E6-F6D6-8568-3EE7276041E6}" dt="2023-08-01T20:56:06.031" v="39"/>
          <ac:graphicFrameMkLst>
            <pc:docMk/>
            <pc:sldMk cId="2081960797" sldId="257"/>
            <ac:graphicFrameMk id="11" creationId="{E69919EA-77D2-4819-A0BC-94B81A37CF0C}"/>
          </ac:graphicFrameMkLst>
        </pc:graphicFrameChg>
        <pc:cxnChg chg="del">
          <ac:chgData name="Marilyn Clark" userId="S::marilyn.clark@utsouthwestern.edu::0db0ca44-6a5d-4373-b442-f22977b97c56" providerId="AD" clId="Web-{415DCD1D-08E6-F6D6-8568-3EE7276041E6}" dt="2023-08-01T20:56:08.875" v="41"/>
          <ac:cxnSpMkLst>
            <pc:docMk/>
            <pc:sldMk cId="2081960797" sldId="257"/>
            <ac:cxnSpMk id="12" creationId="{437F5760-7438-DAF6-7923-071941193D0B}"/>
          </ac:cxnSpMkLst>
        </pc:cxnChg>
      </pc:sldChg>
      <pc:sldChg chg="addSp delSp modSp add replId">
        <pc:chgData name="Marilyn Clark" userId="S::marilyn.clark@utsouthwestern.edu::0db0ca44-6a5d-4373-b442-f22977b97c56" providerId="AD" clId="Web-{415DCD1D-08E6-F6D6-8568-3EE7276041E6}" dt="2023-08-01T20:57:27.675" v="63" actId="1076"/>
        <pc:sldMkLst>
          <pc:docMk/>
          <pc:sldMk cId="3170609635" sldId="4686"/>
        </pc:sldMkLst>
        <pc:graphicFrameChg chg="add mod">
          <ac:chgData name="Marilyn Clark" userId="S::marilyn.clark@utsouthwestern.edu::0db0ca44-6a5d-4373-b442-f22977b97c56" providerId="AD" clId="Web-{415DCD1D-08E6-F6D6-8568-3EE7276041E6}" dt="2023-08-01T20:57:27.675" v="63" actId="1076"/>
          <ac:graphicFrameMkLst>
            <pc:docMk/>
            <pc:sldMk cId="3170609635" sldId="4686"/>
            <ac:graphicFrameMk id="2" creationId="{8B478607-7DF2-E006-E56A-727C635760ED}"/>
          </ac:graphicFrameMkLst>
        </pc:graphicFrameChg>
        <pc:graphicFrameChg chg="del mod modGraphic">
          <ac:chgData name="Marilyn Clark" userId="S::marilyn.clark@utsouthwestern.edu::0db0ca44-6a5d-4373-b442-f22977b97c56" providerId="AD" clId="Web-{415DCD1D-08E6-F6D6-8568-3EE7276041E6}" dt="2023-08-01T20:56:55.361" v="56"/>
          <ac:graphicFrameMkLst>
            <pc:docMk/>
            <pc:sldMk cId="3170609635" sldId="4686"/>
            <ac:graphicFrameMk id="9" creationId="{B04692FF-F6A7-B8CF-2165-4DC64E857F2C}"/>
          </ac:graphicFrameMkLst>
        </pc:graphicFrameChg>
      </pc:sldChg>
    </pc:docChg>
  </pc:docChgLst>
  <pc:docChgLst>
    <pc:chgData name="Marilyn Clark" userId="0db0ca44-6a5d-4373-b442-f22977b97c56" providerId="ADAL" clId="{0B049CCD-D1AB-4BD6-B09D-A86B9487113B}"/>
    <pc:docChg chg="custSel delSld modSld">
      <pc:chgData name="Marilyn Clark" userId="0db0ca44-6a5d-4373-b442-f22977b97c56" providerId="ADAL" clId="{0B049CCD-D1AB-4BD6-B09D-A86B9487113B}" dt="2023-06-14T15:44:47.102" v="645" actId="20577"/>
      <pc:docMkLst>
        <pc:docMk/>
      </pc:docMkLst>
      <pc:sldChg chg="modSp mod">
        <pc:chgData name="Marilyn Clark" userId="0db0ca44-6a5d-4373-b442-f22977b97c56" providerId="ADAL" clId="{0B049CCD-D1AB-4BD6-B09D-A86B9487113B}" dt="2023-06-05T18:24:14.954" v="3" actId="20577"/>
        <pc:sldMkLst>
          <pc:docMk/>
          <pc:sldMk cId="474119168" sldId="256"/>
        </pc:sldMkLst>
        <pc:spChg chg="mod">
          <ac:chgData name="Marilyn Clark" userId="0db0ca44-6a5d-4373-b442-f22977b97c56" providerId="ADAL" clId="{0B049CCD-D1AB-4BD6-B09D-A86B9487113B}" dt="2023-06-05T18:24:14.954" v="3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 mod">
        <pc:chgData name="Marilyn Clark" userId="0db0ca44-6a5d-4373-b442-f22977b97c56" providerId="ADAL" clId="{0B049CCD-D1AB-4BD6-B09D-A86B9487113B}" dt="2023-06-14T15:27:39.942" v="34" actId="14100"/>
        <pc:sldMkLst>
          <pc:docMk/>
          <pc:sldMk cId="2081960797" sldId="257"/>
        </pc:sldMkLst>
        <pc:graphicFrameChg chg="del">
          <ac:chgData name="Marilyn Clark" userId="0db0ca44-6a5d-4373-b442-f22977b97c56" providerId="ADAL" clId="{0B049CCD-D1AB-4BD6-B09D-A86B9487113B}" dt="2023-06-14T15:26:00.743" v="10" actId="478"/>
          <ac:graphicFrameMkLst>
            <pc:docMk/>
            <pc:sldMk cId="2081960797" sldId="257"/>
            <ac:graphicFrameMk id="2" creationId="{8B478607-7DF2-E006-E56A-727C635760ED}"/>
          </ac:graphicFrameMkLst>
        </pc:graphicFrameChg>
        <pc:graphicFrameChg chg="del">
          <ac:chgData name="Marilyn Clark" userId="0db0ca44-6a5d-4373-b442-f22977b97c56" providerId="ADAL" clId="{0B049CCD-D1AB-4BD6-B09D-A86B9487113B}" dt="2023-06-14T15:26:04.113" v="11" actId="478"/>
          <ac:graphicFrameMkLst>
            <pc:docMk/>
            <pc:sldMk cId="2081960797" sldId="257"/>
            <ac:graphicFrameMk id="4" creationId="{5D2A2A72-C471-EAE8-1AB0-074AF72757EE}"/>
          </ac:graphicFrameMkLst>
        </pc:graphicFrameChg>
        <pc:graphicFrameChg chg="add mod modGraphic">
          <ac:chgData name="Marilyn Clark" userId="0db0ca44-6a5d-4373-b442-f22977b97c56" providerId="ADAL" clId="{0B049CCD-D1AB-4BD6-B09D-A86B9487113B}" dt="2023-06-14T15:26:47.004" v="19" actId="1076"/>
          <ac:graphicFrameMkLst>
            <pc:docMk/>
            <pc:sldMk cId="2081960797" sldId="257"/>
            <ac:graphicFrameMk id="6" creationId="{9579E7D9-88EC-701D-7258-4F4366A4A550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26:58.370" v="23" actId="14100"/>
          <ac:graphicFrameMkLst>
            <pc:docMk/>
            <pc:sldMk cId="2081960797" sldId="257"/>
            <ac:graphicFrameMk id="7" creationId="{8B478607-7DF2-E006-E56A-727C635760ED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27:19.646" v="28" actId="14100"/>
          <ac:graphicFrameMkLst>
            <pc:docMk/>
            <pc:sldMk cId="2081960797" sldId="257"/>
            <ac:graphicFrameMk id="8" creationId="{8CCF3A4B-1E7E-13F8-FFF9-CED1445731B1}"/>
          </ac:graphicFrameMkLst>
        </pc:graphicFrameChg>
        <pc:graphicFrameChg chg="del">
          <ac:chgData name="Marilyn Clark" userId="0db0ca44-6a5d-4373-b442-f22977b97c56" providerId="ADAL" clId="{0B049CCD-D1AB-4BD6-B09D-A86B9487113B}" dt="2023-06-14T15:25:53.662" v="7" actId="478"/>
          <ac:graphicFrameMkLst>
            <pc:docMk/>
            <pc:sldMk cId="2081960797" sldId="257"/>
            <ac:graphicFrameMk id="9" creationId="{8CCF3A4B-1E7E-13F8-FFF9-CED1445731B1}"/>
          </ac:graphicFrameMkLst>
        </pc:graphicFrameChg>
        <pc:graphicFrameChg chg="del">
          <ac:chgData name="Marilyn Clark" userId="0db0ca44-6a5d-4373-b442-f22977b97c56" providerId="ADAL" clId="{0B049CCD-D1AB-4BD6-B09D-A86B9487113B}" dt="2023-06-14T15:25:55.810" v="8" actId="478"/>
          <ac:graphicFrameMkLst>
            <pc:docMk/>
            <pc:sldMk cId="2081960797" sldId="257"/>
            <ac:graphicFrameMk id="10" creationId="{89E3CBFF-5A3C-8B87-5E95-E0E3AA0CF371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27:39.942" v="34" actId="14100"/>
          <ac:graphicFrameMkLst>
            <pc:docMk/>
            <pc:sldMk cId="2081960797" sldId="257"/>
            <ac:graphicFrameMk id="11" creationId="{89E3CBFF-5A3C-8B87-5E95-E0E3AA0CF371}"/>
          </ac:graphicFrameMkLst>
        </pc:graphicFrameChg>
        <pc:cxnChg chg="del">
          <ac:chgData name="Marilyn Clark" userId="0db0ca44-6a5d-4373-b442-f22977b97c56" providerId="ADAL" clId="{0B049CCD-D1AB-4BD6-B09D-A86B9487113B}" dt="2023-06-14T15:25:58.762" v="9" actId="478"/>
          <ac:cxnSpMkLst>
            <pc:docMk/>
            <pc:sldMk cId="2081960797" sldId="257"/>
            <ac:cxnSpMk id="5" creationId="{8483FAA4-99AA-7D73-8007-BAA18D8A9249}"/>
          </ac:cxnSpMkLst>
        </pc:cxnChg>
      </pc:sldChg>
      <pc:sldChg chg="del">
        <pc:chgData name="Marilyn Clark" userId="0db0ca44-6a5d-4373-b442-f22977b97c56" providerId="ADAL" clId="{0B049CCD-D1AB-4BD6-B09D-A86B9487113B}" dt="2023-06-14T15:33:10.325" v="110" actId="2696"/>
        <pc:sldMkLst>
          <pc:docMk/>
          <pc:sldMk cId="965103271" sldId="269"/>
        </pc:sldMkLst>
      </pc:sldChg>
      <pc:sldChg chg="addSp delSp modSp mod">
        <pc:chgData name="Marilyn Clark" userId="0db0ca44-6a5d-4373-b442-f22977b97c56" providerId="ADAL" clId="{0B049CCD-D1AB-4BD6-B09D-A86B9487113B}" dt="2023-06-14T15:30:14.055" v="79" actId="1076"/>
        <pc:sldMkLst>
          <pc:docMk/>
          <pc:sldMk cId="1632900656" sldId="4666"/>
        </pc:sldMkLst>
        <pc:graphicFrameChg chg="del">
          <ac:chgData name="Marilyn Clark" userId="0db0ca44-6a5d-4373-b442-f22977b97c56" providerId="ADAL" clId="{0B049CCD-D1AB-4BD6-B09D-A86B9487113B}" dt="2023-06-14T15:28:52.257" v="56" actId="478"/>
          <ac:graphicFrameMkLst>
            <pc:docMk/>
            <pc:sldMk cId="1632900656" sldId="4666"/>
            <ac:graphicFrameMk id="4" creationId="{9B018775-B6FA-7123-651D-1F01BA7B519F}"/>
          </ac:graphicFrameMkLst>
        </pc:graphicFrameChg>
        <pc:graphicFrameChg chg="add mod modGraphic">
          <ac:chgData name="Marilyn Clark" userId="0db0ca44-6a5d-4373-b442-f22977b97c56" providerId="ADAL" clId="{0B049CCD-D1AB-4BD6-B09D-A86B9487113B}" dt="2023-06-14T15:29:13.171" v="62" actId="14100"/>
          <ac:graphicFrameMkLst>
            <pc:docMk/>
            <pc:sldMk cId="1632900656" sldId="4666"/>
            <ac:graphicFrameMk id="6" creationId="{715DD04A-DCA7-1261-4020-67F435B96E7C}"/>
          </ac:graphicFrameMkLst>
        </pc:graphicFrameChg>
        <pc:graphicFrameChg chg="del">
          <ac:chgData name="Marilyn Clark" userId="0db0ca44-6a5d-4373-b442-f22977b97c56" providerId="ADAL" clId="{0B049CCD-D1AB-4BD6-B09D-A86B9487113B}" dt="2023-06-14T15:28:54.576" v="57" actId="478"/>
          <ac:graphicFrameMkLst>
            <pc:docMk/>
            <pc:sldMk cId="1632900656" sldId="4666"/>
            <ac:graphicFrameMk id="7" creationId="{83BCA1A9-F696-AE44-9196-28EE4D64A258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29:25.748" v="65" actId="14100"/>
          <ac:graphicFrameMkLst>
            <pc:docMk/>
            <pc:sldMk cId="1632900656" sldId="4666"/>
            <ac:graphicFrameMk id="8" creationId="{83BCA1A9-F696-AE44-9196-28EE4D64A258}"/>
          </ac:graphicFrameMkLst>
        </pc:graphicFrameChg>
        <pc:graphicFrameChg chg="del">
          <ac:chgData name="Marilyn Clark" userId="0db0ca44-6a5d-4373-b442-f22977b97c56" providerId="ADAL" clId="{0B049CCD-D1AB-4BD6-B09D-A86B9487113B}" dt="2023-06-14T15:28:56.766" v="58" actId="478"/>
          <ac:graphicFrameMkLst>
            <pc:docMk/>
            <pc:sldMk cId="1632900656" sldId="4666"/>
            <ac:graphicFrameMk id="9" creationId="{933C0BEA-4B4C-8D88-4E6F-F32CCED780A1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0:11.371" v="78" actId="1076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del">
          <ac:chgData name="Marilyn Clark" userId="0db0ca44-6a5d-4373-b442-f22977b97c56" providerId="ADAL" clId="{0B049CCD-D1AB-4BD6-B09D-A86B9487113B}" dt="2023-06-14T15:28:59.193" v="59" actId="478"/>
          <ac:graphicFrameMkLst>
            <pc:docMk/>
            <pc:sldMk cId="1632900656" sldId="4666"/>
            <ac:graphicFrameMk id="11" creationId="{E8531E48-82A6-4EC6-4769-33BD984A5507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0:14.055" v="79" actId="1076"/>
          <ac:graphicFrameMkLst>
            <pc:docMk/>
            <pc:sldMk cId="1632900656" sldId="4666"/>
            <ac:graphicFrameMk id="12" creationId="{E8531E48-82A6-4EC6-4769-33BD984A5507}"/>
          </ac:graphicFrameMkLst>
        </pc:graphicFrameChg>
        <pc:cxnChg chg="del">
          <ac:chgData name="Marilyn Clark" userId="0db0ca44-6a5d-4373-b442-f22977b97c56" providerId="ADAL" clId="{0B049CCD-D1AB-4BD6-B09D-A86B9487113B}" dt="2023-06-14T15:28:37.705" v="55" actId="478"/>
          <ac:cxnSpMkLst>
            <pc:docMk/>
            <pc:sldMk cId="1632900656" sldId="4666"/>
            <ac:cxnSpMk id="2" creationId="{1F7F11CB-800E-64C8-669F-97BDE3328820}"/>
          </ac:cxnSpMkLst>
        </pc:cxnChg>
        <pc:cxnChg chg="del">
          <ac:chgData name="Marilyn Clark" userId="0db0ca44-6a5d-4373-b442-f22977b97c56" providerId="ADAL" clId="{0B049CCD-D1AB-4BD6-B09D-A86B9487113B}" dt="2023-06-14T15:28:34.556" v="54" actId="478"/>
          <ac:cxnSpMkLst>
            <pc:docMk/>
            <pc:sldMk cId="1632900656" sldId="4666"/>
            <ac:cxnSpMk id="5" creationId="{8511EB96-C9F2-0891-7139-A86B827A0647}"/>
          </ac:cxnSpMkLst>
        </pc:cxnChg>
      </pc:sldChg>
      <pc:sldChg chg="modSp mod">
        <pc:chgData name="Marilyn Clark" userId="0db0ca44-6a5d-4373-b442-f22977b97c56" providerId="ADAL" clId="{0B049CCD-D1AB-4BD6-B09D-A86B9487113B}" dt="2023-06-14T15:44:47.102" v="645" actId="20577"/>
        <pc:sldMkLst>
          <pc:docMk/>
          <pc:sldMk cId="443848230" sldId="4667"/>
        </pc:sldMkLst>
        <pc:spChg chg="mod">
          <ac:chgData name="Marilyn Clark" userId="0db0ca44-6a5d-4373-b442-f22977b97c56" providerId="ADAL" clId="{0B049CCD-D1AB-4BD6-B09D-A86B9487113B}" dt="2023-06-14T15:44:47.102" v="645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modSp mod">
        <pc:chgData name="Marilyn Clark" userId="0db0ca44-6a5d-4373-b442-f22977b97c56" providerId="ADAL" clId="{0B049CCD-D1AB-4BD6-B09D-A86B9487113B}" dt="2023-06-14T15:37:20.277" v="517" actId="20577"/>
        <pc:sldMkLst>
          <pc:docMk/>
          <pc:sldMk cId="1748044425" sldId="4677"/>
        </pc:sldMkLst>
        <pc:spChg chg="mod">
          <ac:chgData name="Marilyn Clark" userId="0db0ca44-6a5d-4373-b442-f22977b97c56" providerId="ADAL" clId="{0B049CCD-D1AB-4BD6-B09D-A86B9487113B}" dt="2023-06-14T15:37:20.277" v="517" actId="20577"/>
          <ac:spMkLst>
            <pc:docMk/>
            <pc:sldMk cId="1748044425" sldId="4677"/>
            <ac:spMk id="3" creationId="{B0F8D30B-6B00-E725-6C50-78134E52F44C}"/>
          </ac:spMkLst>
        </pc:spChg>
        <pc:spChg chg="mod">
          <ac:chgData name="Marilyn Clark" userId="0db0ca44-6a5d-4373-b442-f22977b97c56" providerId="ADAL" clId="{0B049CCD-D1AB-4BD6-B09D-A86B9487113B}" dt="2023-06-14T15:35:46.741" v="144" actId="5793"/>
          <ac:spMkLst>
            <pc:docMk/>
            <pc:sldMk cId="1748044425" sldId="4677"/>
            <ac:spMk id="7" creationId="{B3D3CA46-2CEE-E9FB-3334-193B9FB64BC1}"/>
          </ac:spMkLst>
        </pc:spChg>
      </pc:sldChg>
      <pc:sldChg chg="addSp modSp mod">
        <pc:chgData name="Marilyn Clark" userId="0db0ca44-6a5d-4373-b442-f22977b97c56" providerId="ADAL" clId="{0B049CCD-D1AB-4BD6-B09D-A86B9487113B}" dt="2023-06-14T15:44:09.893" v="585"/>
        <pc:sldMkLst>
          <pc:docMk/>
          <pc:sldMk cId="2203501273" sldId="4679"/>
        </pc:sldMkLst>
        <pc:spChg chg="mod">
          <ac:chgData name="Marilyn Clark" userId="0db0ca44-6a5d-4373-b442-f22977b97c56" providerId="ADAL" clId="{0B049CCD-D1AB-4BD6-B09D-A86B9487113B}" dt="2023-06-14T15:42:30.233" v="577" actId="20577"/>
          <ac:spMkLst>
            <pc:docMk/>
            <pc:sldMk cId="2203501273" sldId="4679"/>
            <ac:spMk id="2" creationId="{049C84A5-4E22-2B0E-31A8-F51014B060CF}"/>
          </ac:spMkLst>
        </pc:spChg>
        <pc:picChg chg="add mod">
          <ac:chgData name="Marilyn Clark" userId="0db0ca44-6a5d-4373-b442-f22977b97c56" providerId="ADAL" clId="{0B049CCD-D1AB-4BD6-B09D-A86B9487113B}" dt="2023-06-14T15:44:09.893" v="585"/>
          <ac:picMkLst>
            <pc:docMk/>
            <pc:sldMk cId="2203501273" sldId="4679"/>
            <ac:picMk id="4" creationId="{DFD55E43-7608-17FF-096D-C69E52AE8673}"/>
          </ac:picMkLst>
        </pc:picChg>
      </pc:sldChg>
      <pc:sldChg chg="addSp delSp modSp mod">
        <pc:chgData name="Marilyn Clark" userId="0db0ca44-6a5d-4373-b442-f22977b97c56" providerId="ADAL" clId="{0B049CCD-D1AB-4BD6-B09D-A86B9487113B}" dt="2023-06-14T15:35:27.988" v="132" actId="1076"/>
        <pc:sldMkLst>
          <pc:docMk/>
          <pc:sldMk cId="1777825921" sldId="4682"/>
        </pc:sldMkLst>
        <pc:graphicFrameChg chg="add mod modGraphic">
          <ac:chgData name="Marilyn Clark" userId="0db0ca44-6a5d-4373-b442-f22977b97c56" providerId="ADAL" clId="{0B049CCD-D1AB-4BD6-B09D-A86B9487113B}" dt="2023-06-14T15:34:38.900" v="117" actId="1076"/>
          <ac:graphicFrameMkLst>
            <pc:docMk/>
            <pc:sldMk cId="1777825921" sldId="4682"/>
            <ac:graphicFrameMk id="4" creationId="{795A1B76-3919-8EB7-2175-2436D194F9A4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4:53.829" v="123" actId="1076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del">
          <ac:chgData name="Marilyn Clark" userId="0db0ca44-6a5d-4373-b442-f22977b97c56" providerId="ADAL" clId="{0B049CCD-D1AB-4BD6-B09D-A86B9487113B}" dt="2023-06-14T15:33:30.890" v="112" actId="478"/>
          <ac:graphicFrameMkLst>
            <pc:docMk/>
            <pc:sldMk cId="1777825921" sldId="4682"/>
            <ac:graphicFrameMk id="6" creationId="{0CBE4405-8504-FB19-11EE-CBAF34AF2F91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5:27.988" v="132" actId="1076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5:24.286" v="131" actId="1076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del">
          <ac:chgData name="Marilyn Clark" userId="0db0ca44-6a5d-4373-b442-f22977b97c56" providerId="ADAL" clId="{0B049CCD-D1AB-4BD6-B09D-A86B9487113B}" dt="2023-06-14T15:34:40.604" v="118" actId="478"/>
          <ac:graphicFrameMkLst>
            <pc:docMk/>
            <pc:sldMk cId="1777825921" sldId="4682"/>
            <ac:graphicFrameMk id="9" creationId="{A14C2C91-9A89-413C-8E6D-4F41225AA11B}"/>
          </ac:graphicFrameMkLst>
        </pc:graphicFrameChg>
        <pc:graphicFrameChg chg="del">
          <ac:chgData name="Marilyn Clark" userId="0db0ca44-6a5d-4373-b442-f22977b97c56" providerId="ADAL" clId="{0B049CCD-D1AB-4BD6-B09D-A86B9487113B}" dt="2023-06-14T15:34:42.574" v="119" actId="478"/>
          <ac:graphicFrameMkLst>
            <pc:docMk/>
            <pc:sldMk cId="1777825921" sldId="4682"/>
            <ac:graphicFrameMk id="10" creationId="{37B2E237-F2CA-4B8A-BC6A-3F33EF0598AD}"/>
          </ac:graphicFrameMkLst>
        </pc:graphicFrameChg>
        <pc:graphicFrameChg chg="del mod">
          <ac:chgData name="Marilyn Clark" userId="0db0ca44-6a5d-4373-b442-f22977b97c56" providerId="ADAL" clId="{0B049CCD-D1AB-4BD6-B09D-A86B9487113B}" dt="2023-06-14T15:34:45.592" v="121" actId="478"/>
          <ac:graphicFrameMkLst>
            <pc:docMk/>
            <pc:sldMk cId="1777825921" sldId="4682"/>
            <ac:graphicFrameMk id="11" creationId="{7172AF01-7781-40B0-BDA7-84CA40F33DD1}"/>
          </ac:graphicFrameMkLst>
        </pc:graphicFrameChg>
        <pc:cxnChg chg="del">
          <ac:chgData name="Marilyn Clark" userId="0db0ca44-6a5d-4373-b442-f22977b97c56" providerId="ADAL" clId="{0B049CCD-D1AB-4BD6-B09D-A86B9487113B}" dt="2023-06-14T15:33:17.175" v="111" actId="478"/>
          <ac:cxnSpMkLst>
            <pc:docMk/>
            <pc:sldMk cId="1777825921" sldId="4682"/>
            <ac:cxnSpMk id="2" creationId="{1ED85FE4-0842-7318-6C3B-E7155F957B30}"/>
          </ac:cxnSpMkLst>
        </pc:cxnChg>
      </pc:sldChg>
      <pc:sldChg chg="addSp delSp modSp mod">
        <pc:chgData name="Marilyn Clark" userId="0db0ca44-6a5d-4373-b442-f22977b97c56" providerId="ADAL" clId="{0B049CCD-D1AB-4BD6-B09D-A86B9487113B}" dt="2023-06-14T15:28:29.326" v="53" actId="1076"/>
        <pc:sldMkLst>
          <pc:docMk/>
          <pc:sldMk cId="389854819" sldId="4683"/>
        </pc:sldMkLst>
        <pc:spChg chg="mod">
          <ac:chgData name="Marilyn Clark" userId="0db0ca44-6a5d-4373-b442-f22977b97c56" providerId="ADAL" clId="{0B049CCD-D1AB-4BD6-B09D-A86B9487113B}" dt="2023-06-14T15:27:50.926" v="43" actId="20577"/>
          <ac:spMkLst>
            <pc:docMk/>
            <pc:sldMk cId="389854819" sldId="4683"/>
            <ac:spMk id="10" creationId="{51892D1C-D882-4697-855C-72D82610D4DE}"/>
          </ac:spMkLst>
        </pc:spChg>
        <pc:graphicFrameChg chg="del">
          <ac:chgData name="Marilyn Clark" userId="0db0ca44-6a5d-4373-b442-f22977b97c56" providerId="ADAL" clId="{0B049CCD-D1AB-4BD6-B09D-A86B9487113B}" dt="2023-06-14T15:27:54.993" v="44" actId="478"/>
          <ac:graphicFrameMkLst>
            <pc:docMk/>
            <pc:sldMk cId="389854819" sldId="4683"/>
            <ac:graphicFrameMk id="2" creationId="{1AC4C3ED-61A8-E87C-5F25-8A56482C0023}"/>
          </ac:graphicFrameMkLst>
        </pc:graphicFrameChg>
        <pc:graphicFrameChg chg="add mod modGraphic">
          <ac:chgData name="Marilyn Clark" userId="0db0ca44-6a5d-4373-b442-f22977b97c56" providerId="ADAL" clId="{0B049CCD-D1AB-4BD6-B09D-A86B9487113B}" dt="2023-06-14T15:28:14.436" v="48" actId="1076"/>
          <ac:graphicFrameMkLst>
            <pc:docMk/>
            <pc:sldMk cId="389854819" sldId="4683"/>
            <ac:graphicFrameMk id="4" creationId="{5DCB5A21-9AFD-2546-F0E3-4D487F9EE04C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28:29.326" v="53" actId="1076"/>
          <ac:graphicFrameMkLst>
            <pc:docMk/>
            <pc:sldMk cId="389854819" sldId="4683"/>
            <ac:graphicFrameMk id="5" creationId="{E51BDB57-CB93-F109-AB82-2668E90D67D5}"/>
          </ac:graphicFrameMkLst>
        </pc:graphicFrameChg>
        <pc:graphicFrameChg chg="del">
          <ac:chgData name="Marilyn Clark" userId="0db0ca44-6a5d-4373-b442-f22977b97c56" providerId="ADAL" clId="{0B049CCD-D1AB-4BD6-B09D-A86B9487113B}" dt="2023-06-14T15:27:57.397" v="45" actId="478"/>
          <ac:graphicFrameMkLst>
            <pc:docMk/>
            <pc:sldMk cId="389854819" sldId="4683"/>
            <ac:graphicFrameMk id="9" creationId="{E51BDB57-CB93-F109-AB82-2668E90D67D5}"/>
          </ac:graphicFrameMkLst>
        </pc:graphicFrameChg>
      </pc:sldChg>
      <pc:sldChg chg="addSp delSp modSp mod">
        <pc:chgData name="Marilyn Clark" userId="0db0ca44-6a5d-4373-b442-f22977b97c56" providerId="ADAL" clId="{0B049CCD-D1AB-4BD6-B09D-A86B9487113B}" dt="2023-06-14T15:31:40.480" v="100" actId="14100"/>
        <pc:sldMkLst>
          <pc:docMk/>
          <pc:sldMk cId="3697542591" sldId="4684"/>
        </pc:sldMkLst>
        <pc:graphicFrameChg chg="del">
          <ac:chgData name="Marilyn Clark" userId="0db0ca44-6a5d-4373-b442-f22977b97c56" providerId="ADAL" clId="{0B049CCD-D1AB-4BD6-B09D-A86B9487113B}" dt="2023-06-14T15:30:23.483" v="80" actId="478"/>
          <ac:graphicFrameMkLst>
            <pc:docMk/>
            <pc:sldMk cId="3697542591" sldId="4684"/>
            <ac:graphicFrameMk id="2" creationId="{6F18E62A-E0A7-A9DB-1DAE-F045E0C70B61}"/>
          </ac:graphicFrameMkLst>
        </pc:graphicFrameChg>
        <pc:graphicFrameChg chg="add mod modGraphic">
          <ac:chgData name="Marilyn Clark" userId="0db0ca44-6a5d-4373-b442-f22977b97c56" providerId="ADAL" clId="{0B049CCD-D1AB-4BD6-B09D-A86B9487113B}" dt="2023-06-14T15:30:42.829" v="85" actId="14100"/>
          <ac:graphicFrameMkLst>
            <pc:docMk/>
            <pc:sldMk cId="3697542591" sldId="4684"/>
            <ac:graphicFrameMk id="4" creationId="{51ED1AFE-150B-54E6-4C02-D84C4545014C}"/>
          </ac:graphicFrameMkLst>
        </pc:graphicFrameChg>
        <pc:graphicFrameChg chg="del">
          <ac:chgData name="Marilyn Clark" userId="0db0ca44-6a5d-4373-b442-f22977b97c56" providerId="ADAL" clId="{0B049CCD-D1AB-4BD6-B09D-A86B9487113B}" dt="2023-06-14T15:30:25.674" v="81" actId="478"/>
          <ac:graphicFrameMkLst>
            <pc:docMk/>
            <pc:sldMk cId="3697542591" sldId="4684"/>
            <ac:graphicFrameMk id="5" creationId="{C4F40E01-8520-919D-9CD0-70A008B3D66F}"/>
          </ac:graphicFrameMkLst>
        </pc:graphicFrameChg>
        <pc:graphicFrameChg chg="del">
          <ac:chgData name="Marilyn Clark" userId="0db0ca44-6a5d-4373-b442-f22977b97c56" providerId="ADAL" clId="{0B049CCD-D1AB-4BD6-B09D-A86B9487113B}" dt="2023-06-14T15:30:29.181" v="82" actId="478"/>
          <ac:graphicFrameMkLst>
            <pc:docMk/>
            <pc:sldMk cId="3697542591" sldId="4684"/>
            <ac:graphicFrameMk id="6" creationId="{ED38085C-0738-F31D-54D8-1DC7B3302B0F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1:37.013" v="99" actId="1076"/>
          <ac:graphicFrameMkLst>
            <pc:docMk/>
            <pc:sldMk cId="3697542591" sldId="4684"/>
            <ac:graphicFrameMk id="7" creationId="{C4F40E01-8520-919D-9CD0-70A008B3D66F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1:15.095" v="92" actId="14100"/>
          <ac:graphicFrameMkLst>
            <pc:docMk/>
            <pc:sldMk cId="3697542591" sldId="4684"/>
            <ac:graphicFrameMk id="8" creationId="{2145A80A-22FD-8F1A-745D-DC36F14B50B8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1:40.480" v="100" actId="14100"/>
          <ac:graphicFrameMkLst>
            <pc:docMk/>
            <pc:sldMk cId="3697542591" sldId="4684"/>
            <ac:graphicFrameMk id="9" creationId="{ED38085C-0738-F31D-54D8-1DC7B3302B0F}"/>
          </ac:graphicFrameMkLst>
        </pc:graphicFrameChg>
      </pc:sldChg>
      <pc:sldChg chg="addSp delSp modSp mod">
        <pc:chgData name="Marilyn Clark" userId="0db0ca44-6a5d-4373-b442-f22977b97c56" providerId="ADAL" clId="{0B049CCD-D1AB-4BD6-B09D-A86B9487113B}" dt="2023-06-14T15:32:58.549" v="109" actId="14100"/>
        <pc:sldMkLst>
          <pc:docMk/>
          <pc:sldMk cId="1622141872" sldId="4685"/>
        </pc:sldMkLst>
        <pc:graphicFrameChg chg="add mod modGraphic">
          <ac:chgData name="Marilyn Clark" userId="0db0ca44-6a5d-4373-b442-f22977b97c56" providerId="ADAL" clId="{0B049CCD-D1AB-4BD6-B09D-A86B9487113B}" dt="2023-06-14T15:32:17.693" v="105" actId="14100"/>
          <ac:graphicFrameMkLst>
            <pc:docMk/>
            <pc:sldMk cId="1622141872" sldId="4685"/>
            <ac:graphicFrameMk id="2" creationId="{B34C1A10-110A-63D2-0292-93C587B5EF5A}"/>
          </ac:graphicFrameMkLst>
        </pc:graphicFrameChg>
        <pc:graphicFrameChg chg="del">
          <ac:chgData name="Marilyn Clark" userId="0db0ca44-6a5d-4373-b442-f22977b97c56" providerId="ADAL" clId="{0B049CCD-D1AB-4BD6-B09D-A86B9487113B}" dt="2023-06-14T15:32:05.055" v="101" actId="478"/>
          <ac:graphicFrameMkLst>
            <pc:docMk/>
            <pc:sldMk cId="1622141872" sldId="4685"/>
            <ac:graphicFrameMk id="4" creationId="{4AEBAA48-B4FC-6A52-ECB1-82525DC0F70C}"/>
          </ac:graphicFrameMkLst>
        </pc:graphicFrameChg>
        <pc:graphicFrameChg chg="add mod">
          <ac:chgData name="Marilyn Clark" userId="0db0ca44-6a5d-4373-b442-f22977b97c56" providerId="ADAL" clId="{0B049CCD-D1AB-4BD6-B09D-A86B9487113B}" dt="2023-06-14T15:32:58.549" v="109" actId="14100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del">
          <ac:chgData name="Marilyn Clark" userId="0db0ca44-6a5d-4373-b442-f22977b97c56" providerId="ADAL" clId="{0B049CCD-D1AB-4BD6-B09D-A86B9487113B}" dt="2023-06-14T15:32:20.573" v="106" actId="478"/>
          <ac:graphicFrameMkLst>
            <pc:docMk/>
            <pc:sldMk cId="1622141872" sldId="4685"/>
            <ac:graphicFrameMk id="7" creationId="{335F0C0C-98F5-491D-EE2D-CA370E9061E2}"/>
          </ac:graphicFrameMkLst>
        </pc:graphicFrameChg>
      </pc:sldChg>
    </pc:docChg>
  </pc:docChgLst>
  <pc:docChgLst>
    <pc:chgData name="Elizabeth Ellen Anderson" userId="S::elizabethellen.anderson@utsouthwestern.edu::a31074e2-8d0d-498f-b9fd-412d315ff10a" providerId="AD" clId="Web-{E42D85C1-35E2-F990-812B-517926D6A245}"/>
    <pc:docChg chg="delSld modSld">
      <pc:chgData name="Elizabeth Ellen Anderson" userId="S::elizabethellen.anderson@utsouthwestern.edu::a31074e2-8d0d-498f-b9fd-412d315ff10a" providerId="AD" clId="Web-{E42D85C1-35E2-F990-812B-517926D6A245}" dt="2023-05-11T17:40:08.946" v="31"/>
      <pc:docMkLst>
        <pc:docMk/>
      </pc:docMkLst>
      <pc:sldChg chg="del">
        <pc:chgData name="Elizabeth Ellen Anderson" userId="S::elizabethellen.anderson@utsouthwestern.edu::a31074e2-8d0d-498f-b9fd-412d315ff10a" providerId="AD" clId="Web-{E42D85C1-35E2-F990-812B-517926D6A245}" dt="2023-05-11T17:40:03.868" v="28"/>
        <pc:sldMkLst>
          <pc:docMk/>
          <pc:sldMk cId="1187571619" sldId="266"/>
        </pc:sldMkLst>
      </pc:sldChg>
      <pc:sldChg chg="modSp">
        <pc:chgData name="Elizabeth Ellen Anderson" userId="S::elizabethellen.anderson@utsouthwestern.edu::a31074e2-8d0d-498f-b9fd-412d315ff10a" providerId="AD" clId="Web-{E42D85C1-35E2-F990-812B-517926D6A245}" dt="2023-05-11T17:35:58.250" v="21" actId="20577"/>
        <pc:sldMkLst>
          <pc:docMk/>
          <pc:sldMk cId="443848230" sldId="4667"/>
        </pc:sldMkLst>
        <pc:spChg chg="mod">
          <ac:chgData name="Elizabeth Ellen Anderson" userId="S::elizabethellen.anderson@utsouthwestern.edu::a31074e2-8d0d-498f-b9fd-412d315ff10a" providerId="AD" clId="Web-{E42D85C1-35E2-F990-812B-517926D6A245}" dt="2023-05-11T17:35:58.250" v="21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del">
        <pc:chgData name="Elizabeth Ellen Anderson" userId="S::elizabethellen.anderson@utsouthwestern.edu::a31074e2-8d0d-498f-b9fd-412d315ff10a" providerId="AD" clId="Web-{E42D85C1-35E2-F990-812B-517926D6A245}" dt="2023-05-11T17:39:56.180" v="27"/>
        <pc:sldMkLst>
          <pc:docMk/>
          <pc:sldMk cId="3447263869" sldId="4669"/>
        </pc:sldMkLst>
      </pc:sldChg>
      <pc:sldChg chg="del">
        <pc:chgData name="Elizabeth Ellen Anderson" userId="S::elizabethellen.anderson@utsouthwestern.edu::a31074e2-8d0d-498f-b9fd-412d315ff10a" providerId="AD" clId="Web-{E42D85C1-35E2-F990-812B-517926D6A245}" dt="2023-05-11T17:40:03.868" v="29"/>
        <pc:sldMkLst>
          <pc:docMk/>
          <pc:sldMk cId="4085058198" sldId="4674"/>
        </pc:sldMkLst>
      </pc:sldChg>
      <pc:sldChg chg="del">
        <pc:chgData name="Elizabeth Ellen Anderson" userId="S::elizabethellen.anderson@utsouthwestern.edu::a31074e2-8d0d-498f-b9fd-412d315ff10a" providerId="AD" clId="Web-{E42D85C1-35E2-F990-812B-517926D6A245}" dt="2023-05-11T17:40:03.868" v="30"/>
        <pc:sldMkLst>
          <pc:docMk/>
          <pc:sldMk cId="2537905541" sldId="4676"/>
        </pc:sldMkLst>
      </pc:sldChg>
      <pc:sldChg chg="modSp">
        <pc:chgData name="Elizabeth Ellen Anderson" userId="S::elizabethellen.anderson@utsouthwestern.edu::a31074e2-8d0d-498f-b9fd-412d315ff10a" providerId="AD" clId="Web-{E42D85C1-35E2-F990-812B-517926D6A245}" dt="2023-05-11T17:39:27.476" v="26" actId="20577"/>
        <pc:sldMkLst>
          <pc:docMk/>
          <pc:sldMk cId="2203501273" sldId="4679"/>
        </pc:sldMkLst>
        <pc:spChg chg="mod">
          <ac:chgData name="Elizabeth Ellen Anderson" userId="S::elizabethellen.anderson@utsouthwestern.edu::a31074e2-8d0d-498f-b9fd-412d315ff10a" providerId="AD" clId="Web-{E42D85C1-35E2-F990-812B-517926D6A245}" dt="2023-05-11T17:39:27.476" v="26" actId="20577"/>
          <ac:spMkLst>
            <pc:docMk/>
            <pc:sldMk cId="2203501273" sldId="4679"/>
            <ac:spMk id="2" creationId="{049C84A5-4E22-2B0E-31A8-F51014B060CF}"/>
          </ac:spMkLst>
        </pc:spChg>
      </pc:sldChg>
      <pc:sldChg chg="del">
        <pc:chgData name="Elizabeth Ellen Anderson" userId="S::elizabethellen.anderson@utsouthwestern.edu::a31074e2-8d0d-498f-b9fd-412d315ff10a" providerId="AD" clId="Web-{E42D85C1-35E2-F990-812B-517926D6A245}" dt="2023-05-11T17:40:08.946" v="31"/>
        <pc:sldMkLst>
          <pc:docMk/>
          <pc:sldMk cId="1604002540" sldId="4680"/>
        </pc:sldMkLst>
      </pc:sldChg>
      <pc:sldChg chg="modSp">
        <pc:chgData name="Elizabeth Ellen Anderson" userId="S::elizabethellen.anderson@utsouthwestern.edu::a31074e2-8d0d-498f-b9fd-412d315ff10a" providerId="AD" clId="Web-{E42D85C1-35E2-F990-812B-517926D6A245}" dt="2023-05-11T17:35:15.983" v="17" actId="20577"/>
        <pc:sldMkLst>
          <pc:docMk/>
          <pc:sldMk cId="1559242072" sldId="4681"/>
        </pc:sldMkLst>
        <pc:spChg chg="mod">
          <ac:chgData name="Elizabeth Ellen Anderson" userId="S::elizabethellen.anderson@utsouthwestern.edu::a31074e2-8d0d-498f-b9fd-412d315ff10a" providerId="AD" clId="Web-{E42D85C1-35E2-F990-812B-517926D6A245}" dt="2023-05-11T17:35:15.983" v="17" actId="20577"/>
          <ac:spMkLst>
            <pc:docMk/>
            <pc:sldMk cId="1559242072" sldId="4681"/>
            <ac:spMk id="2" creationId="{90542F7C-AAA7-B58A-FE6E-9E500E1E9E95}"/>
          </ac:spMkLst>
        </pc:spChg>
        <pc:cxnChg chg="mod">
          <ac:chgData name="Elizabeth Ellen Anderson" userId="S::elizabethellen.anderson@utsouthwestern.edu::a31074e2-8d0d-498f-b9fd-412d315ff10a" providerId="AD" clId="Web-{E42D85C1-35E2-F990-812B-517926D6A245}" dt="2023-05-11T17:34:27.919" v="13"/>
          <ac:cxnSpMkLst>
            <pc:docMk/>
            <pc:sldMk cId="1559242072" sldId="4681"/>
            <ac:cxnSpMk id="6" creationId="{9335526E-3448-05A5-6A40-D74E3C2593FB}"/>
          </ac:cxnSpMkLst>
        </pc:cxnChg>
      </pc:sldChg>
    </pc:docChg>
  </pc:docChgLst>
  <pc:docChgLst>
    <pc:chgData name="Marilyn Clark" userId="0db0ca44-6a5d-4373-b442-f22977b97c56" providerId="ADAL" clId="{54F80F41-7FED-4378-A9C0-17EAB66341AC}"/>
    <pc:docChg chg="undo custSel addSld delSld modSld">
      <pc:chgData name="Marilyn Clark" userId="0db0ca44-6a5d-4373-b442-f22977b97c56" providerId="ADAL" clId="{54F80F41-7FED-4378-A9C0-17EAB66341AC}" dt="2023-10-12T15:57:28.726" v="838" actId="20577"/>
      <pc:docMkLst>
        <pc:docMk/>
      </pc:docMkLst>
      <pc:sldChg chg="modSp mod">
        <pc:chgData name="Marilyn Clark" userId="0db0ca44-6a5d-4373-b442-f22977b97c56" providerId="ADAL" clId="{54F80F41-7FED-4378-A9C0-17EAB66341AC}" dt="2023-10-09T14:42:24.570" v="14" actId="20577"/>
        <pc:sldMkLst>
          <pc:docMk/>
          <pc:sldMk cId="474119168" sldId="256"/>
        </pc:sldMkLst>
        <pc:spChg chg="mod">
          <ac:chgData name="Marilyn Clark" userId="0db0ca44-6a5d-4373-b442-f22977b97c56" providerId="ADAL" clId="{54F80F41-7FED-4378-A9C0-17EAB66341AC}" dt="2023-10-09T14:42:24.570" v="14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 mod">
        <pc:chgData name="Marilyn Clark" userId="0db0ca44-6a5d-4373-b442-f22977b97c56" providerId="ADAL" clId="{54F80F41-7FED-4378-A9C0-17EAB66341AC}" dt="2023-10-09T14:56:51.766" v="136" actId="167"/>
        <pc:sldMkLst>
          <pc:docMk/>
          <pc:sldMk cId="2081960797" sldId="257"/>
        </pc:sldMkLst>
        <pc:graphicFrameChg chg="add mod modGraphic">
          <ac:chgData name="Marilyn Clark" userId="0db0ca44-6a5d-4373-b442-f22977b97c56" providerId="ADAL" clId="{54F80F41-7FED-4378-A9C0-17EAB66341AC}" dt="2023-10-09T14:55:10.550" v="118" actId="1076"/>
          <ac:graphicFrameMkLst>
            <pc:docMk/>
            <pc:sldMk cId="2081960797" sldId="257"/>
            <ac:graphicFrameMk id="2" creationId="{A148BC33-EACB-683E-0B32-4B70D42E4C25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4:55:33.723" v="124" actId="14100"/>
          <ac:graphicFrameMkLst>
            <pc:docMk/>
            <pc:sldMk cId="2081960797" sldId="257"/>
            <ac:graphicFrameMk id="4" creationId="{8B478607-7DF2-E006-E56A-727C635760ED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4:56:03.473" v="129" actId="14100"/>
          <ac:graphicFrameMkLst>
            <pc:docMk/>
            <pc:sldMk cId="2081960797" sldId="257"/>
            <ac:graphicFrameMk id="5" creationId="{8CCF3A4B-1E7E-13F8-FFF9-CED1445731B1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4:56:51.766" v="136" actId="167"/>
          <ac:graphicFrameMkLst>
            <pc:docMk/>
            <pc:sldMk cId="2081960797" sldId="257"/>
            <ac:graphicFrameMk id="6" creationId="{89E3CBFF-5A3C-8B87-5E95-E0E3AA0CF371}"/>
          </ac:graphicFrameMkLst>
        </pc:graphicFrameChg>
        <pc:graphicFrameChg chg="del">
          <ac:chgData name="Marilyn Clark" userId="0db0ca44-6a5d-4373-b442-f22977b97c56" providerId="ADAL" clId="{54F80F41-7FED-4378-A9C0-17EAB66341AC}" dt="2023-10-09T14:54:40.107" v="115" actId="478"/>
          <ac:graphicFrameMkLst>
            <pc:docMk/>
            <pc:sldMk cId="2081960797" sldId="257"/>
            <ac:graphicFrameMk id="8" creationId="{92B9C0DD-3DFC-FCC2-0B42-B6870CCA497D}"/>
          </ac:graphicFrameMkLst>
        </pc:graphicFrameChg>
        <pc:graphicFrameChg chg="del">
          <ac:chgData name="Marilyn Clark" userId="0db0ca44-6a5d-4373-b442-f22977b97c56" providerId="ADAL" clId="{54F80F41-7FED-4378-A9C0-17EAB66341AC}" dt="2023-10-09T14:55:16.056" v="119" actId="478"/>
          <ac:graphicFrameMkLst>
            <pc:docMk/>
            <pc:sldMk cId="2081960797" sldId="257"/>
            <ac:graphicFrameMk id="9" creationId="{8B478607-7DF2-E006-E56A-727C635760ED}"/>
          </ac:graphicFrameMkLst>
        </pc:graphicFrameChg>
        <pc:graphicFrameChg chg="del">
          <ac:chgData name="Marilyn Clark" userId="0db0ca44-6a5d-4373-b442-f22977b97c56" providerId="ADAL" clId="{54F80F41-7FED-4378-A9C0-17EAB66341AC}" dt="2023-10-09T14:55:49.294" v="125" actId="478"/>
          <ac:graphicFrameMkLst>
            <pc:docMk/>
            <pc:sldMk cId="2081960797" sldId="257"/>
            <ac:graphicFrameMk id="10" creationId="{8CCF3A4B-1E7E-13F8-FFF9-CED1445731B1}"/>
          </ac:graphicFrameMkLst>
        </pc:graphicFrameChg>
        <pc:graphicFrameChg chg="del">
          <ac:chgData name="Marilyn Clark" userId="0db0ca44-6a5d-4373-b442-f22977b97c56" providerId="ADAL" clId="{54F80F41-7FED-4378-A9C0-17EAB66341AC}" dt="2023-10-09T14:56:21.948" v="130" actId="478"/>
          <ac:graphicFrameMkLst>
            <pc:docMk/>
            <pc:sldMk cId="2081960797" sldId="257"/>
            <ac:graphicFrameMk id="11" creationId="{89E3CBFF-5A3C-8B87-5E95-E0E3AA0CF371}"/>
          </ac:graphicFrameMkLst>
        </pc:graphicFrameChg>
      </pc:sldChg>
      <pc:sldChg chg="addSp delSp modSp mod">
        <pc:chgData name="Marilyn Clark" userId="0db0ca44-6a5d-4373-b442-f22977b97c56" providerId="ADAL" clId="{54F80F41-7FED-4378-A9C0-17EAB66341AC}" dt="2023-10-09T15:17:10.868" v="225" actId="167"/>
        <pc:sldMkLst>
          <pc:docMk/>
          <pc:sldMk cId="1632900656" sldId="4666"/>
        </pc:sldMkLst>
        <pc:graphicFrameChg chg="del">
          <ac:chgData name="Marilyn Clark" userId="0db0ca44-6a5d-4373-b442-f22977b97c56" providerId="ADAL" clId="{54F80F41-7FED-4378-A9C0-17EAB66341AC}" dt="2023-10-09T15:01:50.690" v="165" actId="478"/>
          <ac:graphicFrameMkLst>
            <pc:docMk/>
            <pc:sldMk cId="1632900656" sldId="4666"/>
            <ac:graphicFrameMk id="2" creationId="{8BA684DB-760F-85FF-98C3-B5C637C50A35}"/>
          </ac:graphicFrameMkLst>
        </pc:graphicFrameChg>
        <pc:graphicFrameChg chg="add del">
          <ac:chgData name="Marilyn Clark" userId="0db0ca44-6a5d-4373-b442-f22977b97c56" providerId="ADAL" clId="{54F80F41-7FED-4378-A9C0-17EAB66341AC}" dt="2023-10-09T15:03:42.758" v="194" actId="478"/>
          <ac:graphicFrameMkLst>
            <pc:docMk/>
            <pc:sldMk cId="1632900656" sldId="4666"/>
            <ac:graphicFrameMk id="4" creationId="{83BCA1A9-F696-AE44-9196-28EE4D64A258}"/>
          </ac:graphicFrameMkLst>
        </pc:graphicFrameChg>
        <pc:graphicFrameChg chg="add del">
          <ac:chgData name="Marilyn Clark" userId="0db0ca44-6a5d-4373-b442-f22977b97c56" providerId="ADAL" clId="{54F80F41-7FED-4378-A9C0-17EAB66341AC}" dt="2023-10-09T15:04:06.315" v="200" actId="478"/>
          <ac:graphicFrameMkLst>
            <pc:docMk/>
            <pc:sldMk cId="1632900656" sldId="4666"/>
            <ac:graphicFrameMk id="5" creationId="{933C0BEA-4B4C-8D88-4E6F-F32CCED780A1}"/>
          </ac:graphicFrameMkLst>
        </pc:graphicFrameChg>
        <pc:graphicFrameChg chg="del">
          <ac:chgData name="Marilyn Clark" userId="0db0ca44-6a5d-4373-b442-f22977b97c56" providerId="ADAL" clId="{54F80F41-7FED-4378-A9C0-17EAB66341AC}" dt="2023-10-09T15:16:23.650" v="215" actId="478"/>
          <ac:graphicFrameMkLst>
            <pc:docMk/>
            <pc:sldMk cId="1632900656" sldId="4666"/>
            <ac:graphicFrameMk id="7" creationId="{E8531E48-82A6-4EC6-4769-33BD984A5507}"/>
          </ac:graphicFrameMkLst>
        </pc:graphicFrameChg>
        <pc:graphicFrameChg chg="add del mod modGraphic">
          <ac:chgData name="Marilyn Clark" userId="0db0ca44-6a5d-4373-b442-f22977b97c56" providerId="ADAL" clId="{54F80F41-7FED-4378-A9C0-17EAB66341AC}" dt="2023-10-09T15:03:00.970" v="189"/>
          <ac:graphicFrameMkLst>
            <pc:docMk/>
            <pc:sldMk cId="1632900656" sldId="4666"/>
            <ac:graphicFrameMk id="8" creationId="{ADDC6710-E042-AC12-6780-0557B363686E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5:02:54.803" v="183"/>
          <ac:graphicFrameMkLst>
            <pc:docMk/>
            <pc:sldMk cId="1632900656" sldId="4666"/>
            <ac:graphicFrameMk id="9" creationId="{8B478607-7DF2-E006-E56A-727C635760ED}"/>
          </ac:graphicFrameMkLst>
        </pc:graphicFrameChg>
        <pc:graphicFrameChg chg="add mod modGraphic">
          <ac:chgData name="Marilyn Clark" userId="0db0ca44-6a5d-4373-b442-f22977b97c56" providerId="ADAL" clId="{54F80F41-7FED-4378-A9C0-17EAB66341AC}" dt="2023-10-09T15:03:27.573" v="193" actId="1076"/>
          <ac:graphicFrameMkLst>
            <pc:docMk/>
            <pc:sldMk cId="1632900656" sldId="4666"/>
            <ac:graphicFrameMk id="10" creationId="{39DADEA4-1D26-2604-19B8-F90BDAAEE620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5:04:01.933" v="199" actId="1076"/>
          <ac:graphicFrameMkLst>
            <pc:docMk/>
            <pc:sldMk cId="1632900656" sldId="4666"/>
            <ac:graphicFrameMk id="11" creationId="{83BCA1A9-F696-AE44-9196-28EE4D64A258}"/>
          </ac:graphicFrameMkLst>
        </pc:graphicFrameChg>
        <pc:graphicFrameChg chg="add del mod">
          <ac:chgData name="Marilyn Clark" userId="0db0ca44-6a5d-4373-b442-f22977b97c56" providerId="ADAL" clId="{54F80F41-7FED-4378-A9C0-17EAB66341AC}" dt="2023-10-09T15:16:03.597" v="208" actId="478"/>
          <ac:graphicFrameMkLst>
            <pc:docMk/>
            <pc:sldMk cId="1632900656" sldId="4666"/>
            <ac:graphicFrameMk id="12" creationId="{933C0BEA-4B4C-8D88-4E6F-F32CCED780A1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5:16:20.108" v="214" actId="14100"/>
          <ac:graphicFrameMkLst>
            <pc:docMk/>
            <pc:sldMk cId="1632900656" sldId="4666"/>
            <ac:graphicFrameMk id="13" creationId="{933C0BEA-4B4C-8D88-4E6F-F32CCED780A1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5:17:10.868" v="225" actId="167"/>
          <ac:graphicFrameMkLst>
            <pc:docMk/>
            <pc:sldMk cId="1632900656" sldId="4666"/>
            <ac:graphicFrameMk id="14" creationId="{E8531E48-82A6-4EC6-4769-33BD984A5507}"/>
          </ac:graphicFrameMkLst>
        </pc:graphicFrameChg>
        <pc:cxnChg chg="mod">
          <ac:chgData name="Marilyn Clark" userId="0db0ca44-6a5d-4373-b442-f22977b97c56" providerId="ADAL" clId="{54F80F41-7FED-4378-A9C0-17EAB66341AC}" dt="2023-10-09T15:16:57.542" v="224" actId="1076"/>
          <ac:cxnSpMkLst>
            <pc:docMk/>
            <pc:sldMk cId="1632900656" sldId="4666"/>
            <ac:cxnSpMk id="6" creationId="{5DDA8BFC-F609-65F8-4EDA-419FD41FD5D5}"/>
          </ac:cxnSpMkLst>
        </pc:cxnChg>
      </pc:sldChg>
      <pc:sldChg chg="modSp mod">
        <pc:chgData name="Marilyn Clark" userId="0db0ca44-6a5d-4373-b442-f22977b97c56" providerId="ADAL" clId="{54F80F41-7FED-4378-A9C0-17EAB66341AC}" dt="2023-10-09T14:42:54.360" v="114" actId="20577"/>
        <pc:sldMkLst>
          <pc:docMk/>
          <pc:sldMk cId="443848230" sldId="4667"/>
        </pc:sldMkLst>
        <pc:spChg chg="mod">
          <ac:chgData name="Marilyn Clark" userId="0db0ca44-6a5d-4373-b442-f22977b97c56" providerId="ADAL" clId="{54F80F41-7FED-4378-A9C0-17EAB66341AC}" dt="2023-10-09T14:42:54.360" v="114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delSp modSp mod">
        <pc:chgData name="Marilyn Clark" userId="0db0ca44-6a5d-4373-b442-f22977b97c56" providerId="ADAL" clId="{54F80F41-7FED-4378-A9C0-17EAB66341AC}" dt="2023-10-12T15:57:28.726" v="838" actId="20577"/>
        <pc:sldMkLst>
          <pc:docMk/>
          <pc:sldMk cId="388902937" sldId="4670"/>
        </pc:sldMkLst>
        <pc:spChg chg="mod">
          <ac:chgData name="Marilyn Clark" userId="0db0ca44-6a5d-4373-b442-f22977b97c56" providerId="ADAL" clId="{54F80F41-7FED-4378-A9C0-17EAB66341AC}" dt="2023-10-12T15:57:28.726" v="838" actId="20577"/>
          <ac:spMkLst>
            <pc:docMk/>
            <pc:sldMk cId="388902937" sldId="4670"/>
            <ac:spMk id="7" creationId="{5636C048-27B3-8BF5-7430-FDCF5CEBCDB3}"/>
          </ac:spMkLst>
        </pc:spChg>
        <pc:picChg chg="del">
          <ac:chgData name="Marilyn Clark" userId="0db0ca44-6a5d-4373-b442-f22977b97c56" providerId="ADAL" clId="{54F80F41-7FED-4378-A9C0-17EAB66341AC}" dt="2023-10-09T20:06:26.140" v="734" actId="478"/>
          <ac:picMkLst>
            <pc:docMk/>
            <pc:sldMk cId="388902937" sldId="4670"/>
            <ac:picMk id="3" creationId="{3A0B66A6-DF35-566D-0F47-F0408D3DA8C6}"/>
          </ac:picMkLst>
        </pc:picChg>
      </pc:sldChg>
      <pc:sldChg chg="addSp delSp modSp mod">
        <pc:chgData name="Marilyn Clark" userId="0db0ca44-6a5d-4373-b442-f22977b97c56" providerId="ADAL" clId="{54F80F41-7FED-4378-A9C0-17EAB66341AC}" dt="2023-10-12T14:10:17.319" v="788" actId="14100"/>
        <pc:sldMkLst>
          <pc:docMk/>
          <pc:sldMk cId="1748044425" sldId="4677"/>
        </pc:sldMkLst>
        <pc:spChg chg="del">
          <ac:chgData name="Marilyn Clark" userId="0db0ca44-6a5d-4373-b442-f22977b97c56" providerId="ADAL" clId="{54F80F41-7FED-4378-A9C0-17EAB66341AC}" dt="2023-10-09T19:44:08.438" v="488" actId="478"/>
          <ac:spMkLst>
            <pc:docMk/>
            <pc:sldMk cId="1748044425" sldId="4677"/>
            <ac:spMk id="2" creationId="{E19129A0-6EBF-D3D6-9FF5-009090BECE71}"/>
          </ac:spMkLst>
        </pc:spChg>
        <pc:spChg chg="mod">
          <ac:chgData name="Marilyn Clark" userId="0db0ca44-6a5d-4373-b442-f22977b97c56" providerId="ADAL" clId="{54F80F41-7FED-4378-A9C0-17EAB66341AC}" dt="2023-10-09T19:53:58.538" v="531" actId="20577"/>
          <ac:spMkLst>
            <pc:docMk/>
            <pc:sldMk cId="1748044425" sldId="4677"/>
            <ac:spMk id="7" creationId="{B3D3CA46-2CEE-E9FB-3334-193B9FB64BC1}"/>
          </ac:spMkLst>
        </pc:spChg>
        <pc:graphicFrameChg chg="add mod modGraphic">
          <ac:chgData name="Marilyn Clark" userId="0db0ca44-6a5d-4373-b442-f22977b97c56" providerId="ADAL" clId="{54F80F41-7FED-4378-A9C0-17EAB66341AC}" dt="2023-10-12T14:09:12.030" v="779" actId="1076"/>
          <ac:graphicFrameMkLst>
            <pc:docMk/>
            <pc:sldMk cId="1748044425" sldId="4677"/>
            <ac:graphicFrameMk id="2" creationId="{CBF424BB-A529-9B42-9843-80C377C9E5BE}"/>
          </ac:graphicFrameMkLst>
        </pc:graphicFrameChg>
        <pc:graphicFrameChg chg="add del mod modGraphic">
          <ac:chgData name="Marilyn Clark" userId="0db0ca44-6a5d-4373-b442-f22977b97c56" providerId="ADAL" clId="{54F80F41-7FED-4378-A9C0-17EAB66341AC}" dt="2023-10-12T14:08:43.326" v="774" actId="478"/>
          <ac:graphicFrameMkLst>
            <pc:docMk/>
            <pc:sldMk cId="1748044425" sldId="4677"/>
            <ac:graphicFrameMk id="3" creationId="{F5554627-E808-63F9-4135-E9B37FFC7CFC}"/>
          </ac:graphicFrameMkLst>
        </pc:graphicFrameChg>
        <pc:graphicFrameChg chg="del mod">
          <ac:chgData name="Marilyn Clark" userId="0db0ca44-6a5d-4373-b442-f22977b97c56" providerId="ADAL" clId="{54F80F41-7FED-4378-A9C0-17EAB66341AC}" dt="2023-10-09T19:46:39.260" v="493" actId="478"/>
          <ac:graphicFrameMkLst>
            <pc:docMk/>
            <pc:sldMk cId="1748044425" sldId="4677"/>
            <ac:graphicFrameMk id="4" creationId="{63E4408C-3C04-8F24-9C5B-A0AD6D802CE1}"/>
          </ac:graphicFrameMkLst>
        </pc:graphicFrameChg>
        <pc:graphicFrameChg chg="add mod">
          <ac:chgData name="Marilyn Clark" userId="0db0ca44-6a5d-4373-b442-f22977b97c56" providerId="ADAL" clId="{54F80F41-7FED-4378-A9C0-17EAB66341AC}" dt="2023-10-12T14:09:34.801" v="783" actId="14100"/>
          <ac:graphicFrameMkLst>
            <pc:docMk/>
            <pc:sldMk cId="1748044425" sldId="4677"/>
            <ac:graphicFrameMk id="4" creationId="{F1D39648-3E5B-1E5A-42D2-F7D4059BED6C}"/>
          </ac:graphicFrameMkLst>
        </pc:graphicFrameChg>
        <pc:graphicFrameChg chg="add mod">
          <ac:chgData name="Marilyn Clark" userId="0db0ca44-6a5d-4373-b442-f22977b97c56" providerId="ADAL" clId="{54F80F41-7FED-4378-A9C0-17EAB66341AC}" dt="2023-10-12T14:10:17.319" v="788" actId="14100"/>
          <ac:graphicFrameMkLst>
            <pc:docMk/>
            <pc:sldMk cId="1748044425" sldId="4677"/>
            <ac:graphicFrameMk id="5" creationId="{C2D537CA-0A8E-427C-ABB0-1129186CA51C}"/>
          </ac:graphicFrameMkLst>
        </pc:graphicFrameChg>
        <pc:graphicFrameChg chg="del">
          <ac:chgData name="Marilyn Clark" userId="0db0ca44-6a5d-4373-b442-f22977b97c56" providerId="ADAL" clId="{54F80F41-7FED-4378-A9C0-17EAB66341AC}" dt="2023-10-09T19:46:23.439" v="490" actId="478"/>
          <ac:graphicFrameMkLst>
            <pc:docMk/>
            <pc:sldMk cId="1748044425" sldId="4677"/>
            <ac:graphicFrameMk id="5" creationId="{F1D39648-3E5B-1E5A-42D2-F7D4059BED6C}"/>
          </ac:graphicFrameMkLst>
        </pc:graphicFrameChg>
        <pc:graphicFrameChg chg="del">
          <ac:chgData name="Marilyn Clark" userId="0db0ca44-6a5d-4373-b442-f22977b97c56" providerId="ADAL" clId="{54F80F41-7FED-4378-A9C0-17EAB66341AC}" dt="2023-10-09T19:46:26.116" v="491" actId="478"/>
          <ac:graphicFrameMkLst>
            <pc:docMk/>
            <pc:sldMk cId="1748044425" sldId="4677"/>
            <ac:graphicFrameMk id="6" creationId="{C2D537CA-0A8E-427C-ABB0-1129186CA51C}"/>
          </ac:graphicFrameMkLst>
        </pc:graphicFrameChg>
        <pc:graphicFrameChg chg="add del mod">
          <ac:chgData name="Marilyn Clark" userId="0db0ca44-6a5d-4373-b442-f22977b97c56" providerId="ADAL" clId="{54F80F41-7FED-4378-A9C0-17EAB66341AC}" dt="2023-10-12T14:09:20.721" v="780" actId="478"/>
          <ac:graphicFrameMkLst>
            <pc:docMk/>
            <pc:sldMk cId="1748044425" sldId="4677"/>
            <ac:graphicFrameMk id="8" creationId="{F1D39648-3E5B-1E5A-42D2-F7D4059BED6C}"/>
          </ac:graphicFrameMkLst>
        </pc:graphicFrameChg>
        <pc:graphicFrameChg chg="add del mod">
          <ac:chgData name="Marilyn Clark" userId="0db0ca44-6a5d-4373-b442-f22977b97c56" providerId="ADAL" clId="{54F80F41-7FED-4378-A9C0-17EAB66341AC}" dt="2023-10-12T14:10:05.670" v="785" actId="478"/>
          <ac:graphicFrameMkLst>
            <pc:docMk/>
            <pc:sldMk cId="1748044425" sldId="4677"/>
            <ac:graphicFrameMk id="9" creationId="{C2D537CA-0A8E-427C-ABB0-1129186CA51C}"/>
          </ac:graphicFrameMkLst>
        </pc:graphicFrameChg>
        <pc:graphicFrameChg chg="del">
          <ac:chgData name="Marilyn Clark" userId="0db0ca44-6a5d-4373-b442-f22977b97c56" providerId="ADAL" clId="{54F80F41-7FED-4378-A9C0-17EAB66341AC}" dt="2023-10-09T19:46:28.218" v="492" actId="478"/>
          <ac:graphicFrameMkLst>
            <pc:docMk/>
            <pc:sldMk cId="1748044425" sldId="4677"/>
            <ac:graphicFrameMk id="10" creationId="{A74DCF68-EDE5-972A-DCFF-D355A03097D5}"/>
          </ac:graphicFrameMkLst>
        </pc:graphicFrameChg>
        <pc:graphicFrameChg chg="add mod">
          <ac:chgData name="Marilyn Clark" userId="0db0ca44-6a5d-4373-b442-f22977b97c56" providerId="ADAL" clId="{54F80F41-7FED-4378-A9C0-17EAB66341AC}" dt="2023-10-12T14:09:51.119" v="784"/>
          <ac:graphicFrameMkLst>
            <pc:docMk/>
            <pc:sldMk cId="1748044425" sldId="4677"/>
            <ac:graphicFrameMk id="11" creationId="{A74DCF68-EDE5-972A-DCFF-D355A03097D5}"/>
          </ac:graphicFrameMkLst>
        </pc:graphicFrameChg>
      </pc:sldChg>
      <pc:sldChg chg="addSp modSp mod">
        <pc:chgData name="Marilyn Clark" userId="0db0ca44-6a5d-4373-b442-f22977b97c56" providerId="ADAL" clId="{54F80F41-7FED-4378-A9C0-17EAB66341AC}" dt="2023-10-09T20:06:06.849" v="699" actId="14100"/>
        <pc:sldMkLst>
          <pc:docMk/>
          <pc:sldMk cId="1559242072" sldId="4681"/>
        </pc:sldMkLst>
        <pc:spChg chg="mod">
          <ac:chgData name="Marilyn Clark" userId="0db0ca44-6a5d-4373-b442-f22977b97c56" providerId="ADAL" clId="{54F80F41-7FED-4378-A9C0-17EAB66341AC}" dt="2023-10-09T20:05:01.528" v="690" actId="20577"/>
          <ac:spMkLst>
            <pc:docMk/>
            <pc:sldMk cId="1559242072" sldId="4681"/>
            <ac:spMk id="2" creationId="{90542F7C-AAA7-B58A-FE6E-9E500E1E9E95}"/>
          </ac:spMkLst>
        </pc:spChg>
        <pc:picChg chg="mod">
          <ac:chgData name="Marilyn Clark" userId="0db0ca44-6a5d-4373-b442-f22977b97c56" providerId="ADAL" clId="{54F80F41-7FED-4378-A9C0-17EAB66341AC}" dt="2023-10-09T20:05:52.351" v="695" actId="1076"/>
          <ac:picMkLst>
            <pc:docMk/>
            <pc:sldMk cId="1559242072" sldId="4681"/>
            <ac:picMk id="7" creationId="{36CE717A-669C-A6A1-550F-68F6D7FAD3A0}"/>
          </ac:picMkLst>
        </pc:picChg>
        <pc:picChg chg="add mod">
          <ac:chgData name="Marilyn Clark" userId="0db0ca44-6a5d-4373-b442-f22977b97c56" providerId="ADAL" clId="{54F80F41-7FED-4378-A9C0-17EAB66341AC}" dt="2023-10-09T20:06:06.849" v="699" actId="14100"/>
          <ac:picMkLst>
            <pc:docMk/>
            <pc:sldMk cId="1559242072" sldId="4681"/>
            <ac:picMk id="8" creationId="{FBB11035-0CD4-361D-D621-CE82D802600B}"/>
          </ac:picMkLst>
        </pc:picChg>
        <pc:cxnChg chg="mod">
          <ac:chgData name="Marilyn Clark" userId="0db0ca44-6a5d-4373-b442-f22977b97c56" providerId="ADAL" clId="{54F80F41-7FED-4378-A9C0-17EAB66341AC}" dt="2023-10-09T20:02:53.635" v="658" actId="1076"/>
          <ac:cxnSpMkLst>
            <pc:docMk/>
            <pc:sldMk cId="1559242072" sldId="4681"/>
            <ac:cxnSpMk id="6" creationId="{9335526E-3448-05A5-6A40-D74E3C2593FB}"/>
          </ac:cxnSpMkLst>
        </pc:cxnChg>
      </pc:sldChg>
      <pc:sldChg chg="addSp delSp modSp mod">
        <pc:chgData name="Marilyn Clark" userId="0db0ca44-6a5d-4373-b442-f22977b97c56" providerId="ADAL" clId="{54F80F41-7FED-4378-A9C0-17EAB66341AC}" dt="2023-10-09T19:33:28.909" v="308" actId="1076"/>
        <pc:sldMkLst>
          <pc:docMk/>
          <pc:sldMk cId="1777825921" sldId="4682"/>
        </pc:sldMkLst>
        <pc:graphicFrameChg chg="del">
          <ac:chgData name="Marilyn Clark" userId="0db0ca44-6a5d-4373-b442-f22977b97c56" providerId="ADAL" clId="{54F80F41-7FED-4378-A9C0-17EAB66341AC}" dt="2023-10-09T19:30:58.729" v="276" actId="478"/>
          <ac:graphicFrameMkLst>
            <pc:docMk/>
            <pc:sldMk cId="1777825921" sldId="4682"/>
            <ac:graphicFrameMk id="2" creationId="{0268A13C-6499-E475-4A58-44456D4EFBFD}"/>
          </ac:graphicFrameMkLst>
        </pc:graphicFrameChg>
        <pc:graphicFrameChg chg="add mod modGraphic">
          <ac:chgData name="Marilyn Clark" userId="0db0ca44-6a5d-4373-b442-f22977b97c56" providerId="ADAL" clId="{54F80F41-7FED-4378-A9C0-17EAB66341AC}" dt="2023-10-09T19:31:19.547" v="282" actId="14100"/>
          <ac:graphicFrameMkLst>
            <pc:docMk/>
            <pc:sldMk cId="1777825921" sldId="4682"/>
            <ac:graphicFrameMk id="4" creationId="{B164711A-EFC5-4847-2495-32DFBD9D6B11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9:31:34.917" v="286" actId="14100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del">
          <ac:chgData name="Marilyn Clark" userId="0db0ca44-6a5d-4373-b442-f22977b97c56" providerId="ADAL" clId="{54F80F41-7FED-4378-A9C0-17EAB66341AC}" dt="2023-10-09T19:31:23.714" v="283" actId="478"/>
          <ac:graphicFrameMkLst>
            <pc:docMk/>
            <pc:sldMk cId="1777825921" sldId="4682"/>
            <ac:graphicFrameMk id="6" creationId="{A14C2C91-9A89-413C-8E6D-4F41225AA11B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9:31:58.832" v="292" actId="14100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9:33:21.551" v="307" actId="1076"/>
          <ac:graphicFrameMkLst>
            <pc:docMk/>
            <pc:sldMk cId="1777825921" sldId="4682"/>
            <ac:graphicFrameMk id="8" creationId="{7172AF01-7781-40B0-BDA7-84CA40F33DD1}"/>
          </ac:graphicFrameMkLst>
        </pc:graphicFrameChg>
        <pc:graphicFrameChg chg="del">
          <ac:chgData name="Marilyn Clark" userId="0db0ca44-6a5d-4373-b442-f22977b97c56" providerId="ADAL" clId="{54F80F41-7FED-4378-A9C0-17EAB66341AC}" dt="2023-10-09T19:31:43.122" v="287" actId="478"/>
          <ac:graphicFrameMkLst>
            <pc:docMk/>
            <pc:sldMk cId="1777825921" sldId="4682"/>
            <ac:graphicFrameMk id="9" creationId="{37B2E237-F2CA-4B8A-BC6A-3F33EF0598AD}"/>
          </ac:graphicFrameMkLst>
        </pc:graphicFrameChg>
        <pc:graphicFrameChg chg="del">
          <ac:chgData name="Marilyn Clark" userId="0db0ca44-6a5d-4373-b442-f22977b97c56" providerId="ADAL" clId="{54F80F41-7FED-4378-A9C0-17EAB66341AC}" dt="2023-10-09T19:32:05.506" v="293" actId="478"/>
          <ac:graphicFrameMkLst>
            <pc:docMk/>
            <pc:sldMk cId="1777825921" sldId="4682"/>
            <ac:graphicFrameMk id="10" creationId="{7172AF01-7781-40B0-BDA7-84CA40F33DD1}"/>
          </ac:graphicFrameMkLst>
        </pc:graphicFrameChg>
        <pc:cxnChg chg="mod">
          <ac:chgData name="Marilyn Clark" userId="0db0ca44-6a5d-4373-b442-f22977b97c56" providerId="ADAL" clId="{54F80F41-7FED-4378-A9C0-17EAB66341AC}" dt="2023-10-09T19:33:28.909" v="308" actId="1076"/>
          <ac:cxnSpMkLst>
            <pc:docMk/>
            <pc:sldMk cId="1777825921" sldId="4682"/>
            <ac:cxnSpMk id="11" creationId="{8F44F448-5ECA-5E2F-3465-5168AD477AB8}"/>
          </ac:cxnSpMkLst>
        </pc:cxnChg>
      </pc:sldChg>
      <pc:sldChg chg="addSp delSp modSp mod">
        <pc:chgData name="Marilyn Clark" userId="0db0ca44-6a5d-4373-b442-f22977b97c56" providerId="ADAL" clId="{54F80F41-7FED-4378-A9C0-17EAB66341AC}" dt="2023-10-09T14:58:22.496" v="164" actId="27918"/>
        <pc:sldMkLst>
          <pc:docMk/>
          <pc:sldMk cId="389854819" sldId="4683"/>
        </pc:sldMkLst>
        <pc:spChg chg="mod">
          <ac:chgData name="Marilyn Clark" userId="0db0ca44-6a5d-4373-b442-f22977b97c56" providerId="ADAL" clId="{54F80F41-7FED-4378-A9C0-17EAB66341AC}" dt="2023-10-09T14:57:35.606" v="157" actId="20577"/>
          <ac:spMkLst>
            <pc:docMk/>
            <pc:sldMk cId="389854819" sldId="4683"/>
            <ac:spMk id="10" creationId="{51892D1C-D882-4697-855C-72D82610D4DE}"/>
          </ac:spMkLst>
        </pc:spChg>
        <pc:graphicFrameChg chg="del">
          <ac:chgData name="Marilyn Clark" userId="0db0ca44-6a5d-4373-b442-f22977b97c56" providerId="ADAL" clId="{54F80F41-7FED-4378-A9C0-17EAB66341AC}" dt="2023-10-09T14:57:11.173" v="137" actId="478"/>
          <ac:graphicFrameMkLst>
            <pc:docMk/>
            <pc:sldMk cId="389854819" sldId="4683"/>
            <ac:graphicFrameMk id="2" creationId="{556F99EC-81B0-13CB-5D59-31A160AC11C3}"/>
          </ac:graphicFrameMkLst>
        </pc:graphicFrameChg>
        <pc:graphicFrameChg chg="add mod modGraphic">
          <ac:chgData name="Marilyn Clark" userId="0db0ca44-6a5d-4373-b442-f22977b97c56" providerId="ADAL" clId="{54F80F41-7FED-4378-A9C0-17EAB66341AC}" dt="2023-10-09T14:57:23.778" v="140" actId="14100"/>
          <ac:graphicFrameMkLst>
            <pc:docMk/>
            <pc:sldMk cId="389854819" sldId="4683"/>
            <ac:graphicFrameMk id="4" creationId="{9ABDEA2D-4B9A-189A-B6F7-E492353A6481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4:57:55.221" v="163" actId="1076"/>
          <ac:graphicFrameMkLst>
            <pc:docMk/>
            <pc:sldMk cId="389854819" sldId="4683"/>
            <ac:graphicFrameMk id="5" creationId="{E51BDB57-CB93-F109-AB82-2668E90D67D5}"/>
          </ac:graphicFrameMkLst>
        </pc:graphicFrameChg>
        <pc:graphicFrameChg chg="del">
          <ac:chgData name="Marilyn Clark" userId="0db0ca44-6a5d-4373-b442-f22977b97c56" providerId="ADAL" clId="{54F80F41-7FED-4378-A9C0-17EAB66341AC}" dt="2023-10-09T14:57:39.781" v="158" actId="478"/>
          <ac:graphicFrameMkLst>
            <pc:docMk/>
            <pc:sldMk cId="389854819" sldId="4683"/>
            <ac:graphicFrameMk id="6" creationId="{E51BDB57-CB93-F109-AB82-2668E90D67D5}"/>
          </ac:graphicFrameMkLst>
        </pc:graphicFrameChg>
      </pc:sldChg>
      <pc:sldChg chg="addSp delSp modSp mod">
        <pc:chgData name="Marilyn Clark" userId="0db0ca44-6a5d-4373-b442-f22977b97c56" providerId="ADAL" clId="{54F80F41-7FED-4378-A9C0-17EAB66341AC}" dt="2023-10-09T19:29:13.371" v="252" actId="1076"/>
        <pc:sldMkLst>
          <pc:docMk/>
          <pc:sldMk cId="3697542591" sldId="4684"/>
        </pc:sldMkLst>
        <pc:graphicFrameChg chg="del">
          <ac:chgData name="Marilyn Clark" userId="0db0ca44-6a5d-4373-b442-f22977b97c56" providerId="ADAL" clId="{54F80F41-7FED-4378-A9C0-17EAB66341AC}" dt="2023-10-09T19:26:11.691" v="229" actId="478"/>
          <ac:graphicFrameMkLst>
            <pc:docMk/>
            <pc:sldMk cId="3697542591" sldId="4684"/>
            <ac:graphicFrameMk id="2" creationId="{9624AB87-A001-1647-EDBD-0B91A2CB3BD4}"/>
          </ac:graphicFrameMkLst>
        </pc:graphicFrameChg>
        <pc:graphicFrameChg chg="add mod modGraphic">
          <ac:chgData name="Marilyn Clark" userId="0db0ca44-6a5d-4373-b442-f22977b97c56" providerId="ADAL" clId="{54F80F41-7FED-4378-A9C0-17EAB66341AC}" dt="2023-10-09T19:26:30.671" v="233" actId="14100"/>
          <ac:graphicFrameMkLst>
            <pc:docMk/>
            <pc:sldMk cId="3697542591" sldId="4684"/>
            <ac:graphicFrameMk id="4" creationId="{EDF59596-E7DB-B6D4-370C-5912F3D9593D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9:29:05.539" v="249" actId="14100"/>
          <ac:graphicFrameMkLst>
            <pc:docMk/>
            <pc:sldMk cId="3697542591" sldId="4684"/>
            <ac:graphicFrameMk id="5" creationId="{2145A80A-22FD-8F1A-745D-DC36F14B50B8}"/>
          </ac:graphicFrameMkLst>
        </pc:graphicFrameChg>
        <pc:graphicFrameChg chg="del">
          <ac:chgData name="Marilyn Clark" userId="0db0ca44-6a5d-4373-b442-f22977b97c56" providerId="ADAL" clId="{54F80F41-7FED-4378-A9C0-17EAB66341AC}" dt="2023-10-09T15:17:19.581" v="226" actId="478"/>
          <ac:graphicFrameMkLst>
            <pc:docMk/>
            <pc:sldMk cId="3697542591" sldId="4684"/>
            <ac:graphicFrameMk id="5" creationId="{ED38085C-0738-F31D-54D8-1DC7B3302B0F}"/>
          </ac:graphicFrameMkLst>
        </pc:graphicFrameChg>
        <pc:graphicFrameChg chg="del">
          <ac:chgData name="Marilyn Clark" userId="0db0ca44-6a5d-4373-b442-f22977b97c56" providerId="ADAL" clId="{54F80F41-7FED-4378-A9C0-17EAB66341AC}" dt="2023-10-09T15:17:20.907" v="227" actId="478"/>
          <ac:graphicFrameMkLst>
            <pc:docMk/>
            <pc:sldMk cId="3697542591" sldId="4684"/>
            <ac:graphicFrameMk id="6" creationId="{2145A80A-22FD-8F1A-745D-DC36F14B50B8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9:27:31.027" v="242" actId="1076"/>
          <ac:graphicFrameMkLst>
            <pc:docMk/>
            <pc:sldMk cId="3697542591" sldId="4684"/>
            <ac:graphicFrameMk id="6" creationId="{C4F40E01-8520-919D-9CD0-70A008B3D66F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9:29:13.371" v="252" actId="1076"/>
          <ac:graphicFrameMkLst>
            <pc:docMk/>
            <pc:sldMk cId="3697542591" sldId="4684"/>
            <ac:graphicFrameMk id="7" creationId="{ED38085C-0738-F31D-54D8-1DC7B3302B0F}"/>
          </ac:graphicFrameMkLst>
        </pc:graphicFrameChg>
        <pc:graphicFrameChg chg="del">
          <ac:chgData name="Marilyn Clark" userId="0db0ca44-6a5d-4373-b442-f22977b97c56" providerId="ADAL" clId="{54F80F41-7FED-4378-A9C0-17EAB66341AC}" dt="2023-10-09T15:17:21.911" v="228" actId="478"/>
          <ac:graphicFrameMkLst>
            <pc:docMk/>
            <pc:sldMk cId="3697542591" sldId="4684"/>
            <ac:graphicFrameMk id="10" creationId="{C4F40E01-8520-919D-9CD0-70A008B3D66F}"/>
          </ac:graphicFrameMkLst>
        </pc:graphicFrameChg>
      </pc:sldChg>
      <pc:sldChg chg="addSp delSp modSp mod">
        <pc:chgData name="Marilyn Clark" userId="0db0ca44-6a5d-4373-b442-f22977b97c56" providerId="ADAL" clId="{54F80F41-7FED-4378-A9C0-17EAB66341AC}" dt="2023-10-09T19:30:30.068" v="274" actId="20577"/>
        <pc:sldMkLst>
          <pc:docMk/>
          <pc:sldMk cId="1622141872" sldId="4685"/>
        </pc:sldMkLst>
        <pc:spChg chg="mod">
          <ac:chgData name="Marilyn Clark" userId="0db0ca44-6a5d-4373-b442-f22977b97c56" providerId="ADAL" clId="{54F80F41-7FED-4378-A9C0-17EAB66341AC}" dt="2023-10-09T19:30:30.068" v="274" actId="20577"/>
          <ac:spMkLst>
            <pc:docMk/>
            <pc:sldMk cId="1622141872" sldId="4685"/>
            <ac:spMk id="8" creationId="{80208708-C516-4195-7BC0-AF3EA59354D7}"/>
          </ac:spMkLst>
        </pc:spChg>
        <pc:graphicFrameChg chg="add mod modGraphic">
          <ac:chgData name="Marilyn Clark" userId="0db0ca44-6a5d-4373-b442-f22977b97c56" providerId="ADAL" clId="{54F80F41-7FED-4378-A9C0-17EAB66341AC}" dt="2023-10-09T19:29:47.327" v="257" actId="1076"/>
          <ac:graphicFrameMkLst>
            <pc:docMk/>
            <pc:sldMk cId="1622141872" sldId="4685"/>
            <ac:graphicFrameMk id="2" creationId="{45B09E95-8027-9EDD-948E-09E7BB94DFEE}"/>
          </ac:graphicFrameMkLst>
        </pc:graphicFrameChg>
        <pc:graphicFrameChg chg="del">
          <ac:chgData name="Marilyn Clark" userId="0db0ca44-6a5d-4373-b442-f22977b97c56" providerId="ADAL" clId="{54F80F41-7FED-4378-A9C0-17EAB66341AC}" dt="2023-10-09T19:29:49.873" v="258" actId="478"/>
          <ac:graphicFrameMkLst>
            <pc:docMk/>
            <pc:sldMk cId="1622141872" sldId="4685"/>
            <ac:graphicFrameMk id="4" creationId="{335F0C0C-98F5-491D-EE2D-CA370E9061E2}"/>
          </ac:graphicFrameMkLst>
        </pc:graphicFrameChg>
        <pc:graphicFrameChg chg="add mod">
          <ac:chgData name="Marilyn Clark" userId="0db0ca44-6a5d-4373-b442-f22977b97c56" providerId="ADAL" clId="{54F80F41-7FED-4378-A9C0-17EAB66341AC}" dt="2023-10-09T19:30:17.974" v="264" actId="167"/>
          <ac:graphicFrameMkLst>
            <pc:docMk/>
            <pc:sldMk cId="1622141872" sldId="4685"/>
            <ac:graphicFrameMk id="5" creationId="{335F0C0C-98F5-491D-EE2D-CA370E9061E2}"/>
          </ac:graphicFrameMkLst>
        </pc:graphicFrameChg>
        <pc:graphicFrameChg chg="del">
          <ac:chgData name="Marilyn Clark" userId="0db0ca44-6a5d-4373-b442-f22977b97c56" providerId="ADAL" clId="{54F80F41-7FED-4378-A9C0-17EAB66341AC}" dt="2023-10-09T19:29:32.673" v="253" actId="478"/>
          <ac:graphicFrameMkLst>
            <pc:docMk/>
            <pc:sldMk cId="1622141872" sldId="4685"/>
            <ac:graphicFrameMk id="7" creationId="{98D9B662-02AC-0E22-7C83-2FA04738856D}"/>
          </ac:graphicFrameMkLst>
        </pc:graphicFrameChg>
        <pc:cxnChg chg="mod">
          <ac:chgData name="Marilyn Clark" userId="0db0ca44-6a5d-4373-b442-f22977b97c56" providerId="ADAL" clId="{54F80F41-7FED-4378-A9C0-17EAB66341AC}" dt="2023-10-09T19:30:23.061" v="265" actId="1076"/>
          <ac:cxnSpMkLst>
            <pc:docMk/>
            <pc:sldMk cId="1622141872" sldId="4685"/>
            <ac:cxnSpMk id="6" creationId="{CFFFC2D8-EE3A-FAE2-5CDB-363D47C87B8D}"/>
          </ac:cxnSpMkLst>
        </pc:cxnChg>
      </pc:sldChg>
      <pc:sldChg chg="del">
        <pc:chgData name="Marilyn Clark" userId="0db0ca44-6a5d-4373-b442-f22977b97c56" providerId="ADAL" clId="{54F80F41-7FED-4378-A9C0-17EAB66341AC}" dt="2023-10-09T19:30:44.759" v="275" actId="2696"/>
        <pc:sldMkLst>
          <pc:docMk/>
          <pc:sldMk cId="2721973521" sldId="4686"/>
        </pc:sldMkLst>
      </pc:sldChg>
      <pc:sldChg chg="addSp delSp modSp add mod">
        <pc:chgData name="Marilyn Clark" userId="0db0ca44-6a5d-4373-b442-f22977b97c56" providerId="ADAL" clId="{54F80F41-7FED-4378-A9C0-17EAB66341AC}" dt="2023-10-09T19:37:14.664" v="367" actId="1076"/>
        <pc:sldMkLst>
          <pc:docMk/>
          <pc:sldMk cId="3850072281" sldId="4686"/>
        </pc:sldMkLst>
        <pc:spChg chg="mod">
          <ac:chgData name="Marilyn Clark" userId="0db0ca44-6a5d-4373-b442-f22977b97c56" providerId="ADAL" clId="{54F80F41-7FED-4378-A9C0-17EAB66341AC}" dt="2023-10-09T19:36:35.093" v="319" actId="20577"/>
          <ac:spMkLst>
            <pc:docMk/>
            <pc:sldMk cId="3850072281" sldId="4686"/>
            <ac:spMk id="3" creationId="{F83F5157-203E-E845-BD3B-D0A3B6D72FDE}"/>
          </ac:spMkLst>
        </pc:spChg>
        <pc:spChg chg="mod">
          <ac:chgData name="Marilyn Clark" userId="0db0ca44-6a5d-4373-b442-f22977b97c56" providerId="ADAL" clId="{54F80F41-7FED-4378-A9C0-17EAB66341AC}" dt="2023-10-09T19:36:52.368" v="364" actId="20577"/>
          <ac:spMkLst>
            <pc:docMk/>
            <pc:sldMk cId="3850072281" sldId="4686"/>
            <ac:spMk id="10" creationId="{51892D1C-D882-4697-855C-72D82610D4DE}"/>
          </ac:spMkLst>
        </pc:spChg>
        <pc:graphicFrameChg chg="del">
          <ac:chgData name="Marilyn Clark" userId="0db0ca44-6a5d-4373-b442-f22977b97c56" providerId="ADAL" clId="{54F80F41-7FED-4378-A9C0-17EAB66341AC}" dt="2023-10-09T19:36:38.747" v="320" actId="478"/>
          <ac:graphicFrameMkLst>
            <pc:docMk/>
            <pc:sldMk cId="3850072281" sldId="4686"/>
            <ac:graphicFrameMk id="4" creationId="{9ABDEA2D-4B9A-189A-B6F7-E492353A6481}"/>
          </ac:graphicFrameMkLst>
        </pc:graphicFrameChg>
        <pc:graphicFrameChg chg="del">
          <ac:chgData name="Marilyn Clark" userId="0db0ca44-6a5d-4373-b442-f22977b97c56" providerId="ADAL" clId="{54F80F41-7FED-4378-A9C0-17EAB66341AC}" dt="2023-10-09T19:36:40.854" v="321" actId="478"/>
          <ac:graphicFrameMkLst>
            <pc:docMk/>
            <pc:sldMk cId="3850072281" sldId="4686"/>
            <ac:graphicFrameMk id="5" creationId="{E51BDB57-CB93-F109-AB82-2668E90D67D5}"/>
          </ac:graphicFrameMkLst>
        </pc:graphicFrameChg>
        <pc:picChg chg="add mod">
          <ac:chgData name="Marilyn Clark" userId="0db0ca44-6a5d-4373-b442-f22977b97c56" providerId="ADAL" clId="{54F80F41-7FED-4378-A9C0-17EAB66341AC}" dt="2023-10-09T19:37:14.664" v="367" actId="1076"/>
          <ac:picMkLst>
            <pc:docMk/>
            <pc:sldMk cId="3850072281" sldId="4686"/>
            <ac:picMk id="6" creationId="{6EF1D57A-338A-AE3B-5CD6-144F7D31E39C}"/>
          </ac:picMkLst>
        </pc:picChg>
      </pc:sldChg>
      <pc:sldChg chg="addSp delSp modSp add mod">
        <pc:chgData name="Marilyn Clark" userId="0db0ca44-6a5d-4373-b442-f22977b97c56" providerId="ADAL" clId="{54F80F41-7FED-4378-A9C0-17EAB66341AC}" dt="2023-10-09T19:39:38.724" v="415" actId="14100"/>
        <pc:sldMkLst>
          <pc:docMk/>
          <pc:sldMk cId="1835482467" sldId="4687"/>
        </pc:sldMkLst>
        <pc:spChg chg="mod">
          <ac:chgData name="Marilyn Clark" userId="0db0ca44-6a5d-4373-b442-f22977b97c56" providerId="ADAL" clId="{54F80F41-7FED-4378-A9C0-17EAB66341AC}" dt="2023-10-09T19:38:21.583" v="381" actId="20577"/>
          <ac:spMkLst>
            <pc:docMk/>
            <pc:sldMk cId="1835482467" sldId="4687"/>
            <ac:spMk id="3" creationId="{F83F5157-203E-E845-BD3B-D0A3B6D72FDE}"/>
          </ac:spMkLst>
        </pc:spChg>
        <pc:spChg chg="mod">
          <ac:chgData name="Marilyn Clark" userId="0db0ca44-6a5d-4373-b442-f22977b97c56" providerId="ADAL" clId="{54F80F41-7FED-4378-A9C0-17EAB66341AC}" dt="2023-10-09T19:39:23.971" v="412" actId="20577"/>
          <ac:spMkLst>
            <pc:docMk/>
            <pc:sldMk cId="1835482467" sldId="4687"/>
            <ac:spMk id="8" creationId="{80208708-C516-4195-7BC0-AF3EA59354D7}"/>
          </ac:spMkLst>
        </pc:spChg>
        <pc:graphicFrameChg chg="del">
          <ac:chgData name="Marilyn Clark" userId="0db0ca44-6a5d-4373-b442-f22977b97c56" providerId="ADAL" clId="{54F80F41-7FED-4378-A9C0-17EAB66341AC}" dt="2023-10-09T19:38:12.254" v="369" actId="478"/>
          <ac:graphicFrameMkLst>
            <pc:docMk/>
            <pc:sldMk cId="1835482467" sldId="4687"/>
            <ac:graphicFrameMk id="2" creationId="{45B09E95-8027-9EDD-948E-09E7BB94DFEE}"/>
          </ac:graphicFrameMkLst>
        </pc:graphicFrameChg>
        <pc:graphicFrameChg chg="del">
          <ac:chgData name="Marilyn Clark" userId="0db0ca44-6a5d-4373-b442-f22977b97c56" providerId="ADAL" clId="{54F80F41-7FED-4378-A9C0-17EAB66341AC}" dt="2023-10-09T19:38:14.365" v="370" actId="478"/>
          <ac:graphicFrameMkLst>
            <pc:docMk/>
            <pc:sldMk cId="1835482467" sldId="4687"/>
            <ac:graphicFrameMk id="5" creationId="{335F0C0C-98F5-491D-EE2D-CA370E9061E2}"/>
          </ac:graphicFrameMkLst>
        </pc:graphicFrameChg>
        <pc:picChg chg="add mod">
          <ac:chgData name="Marilyn Clark" userId="0db0ca44-6a5d-4373-b442-f22977b97c56" providerId="ADAL" clId="{54F80F41-7FED-4378-A9C0-17EAB66341AC}" dt="2023-10-09T19:39:38.724" v="415" actId="14100"/>
          <ac:picMkLst>
            <pc:docMk/>
            <pc:sldMk cId="1835482467" sldId="4687"/>
            <ac:picMk id="7" creationId="{1108B851-57C9-DB08-DF3E-F85394BCD9DC}"/>
          </ac:picMkLst>
        </pc:picChg>
        <pc:cxnChg chg="del">
          <ac:chgData name="Marilyn Clark" userId="0db0ca44-6a5d-4373-b442-f22977b97c56" providerId="ADAL" clId="{54F80F41-7FED-4378-A9C0-17EAB66341AC}" dt="2023-10-09T19:38:16.663" v="371" actId="478"/>
          <ac:cxnSpMkLst>
            <pc:docMk/>
            <pc:sldMk cId="1835482467" sldId="4687"/>
            <ac:cxnSpMk id="6" creationId="{CFFFC2D8-EE3A-FAE2-5CDB-363D47C87B8D}"/>
          </ac:cxnSpMkLst>
        </pc:cxnChg>
      </pc:sldChg>
      <pc:sldChg chg="addSp delSp modSp add mod">
        <pc:chgData name="Marilyn Clark" userId="0db0ca44-6a5d-4373-b442-f22977b97c56" providerId="ADAL" clId="{54F80F41-7FED-4378-A9C0-17EAB66341AC}" dt="2023-10-09T19:43:43.368" v="487" actId="20577"/>
        <pc:sldMkLst>
          <pc:docMk/>
          <pc:sldMk cId="2960613581" sldId="4688"/>
        </pc:sldMkLst>
        <pc:spChg chg="mod">
          <ac:chgData name="Marilyn Clark" userId="0db0ca44-6a5d-4373-b442-f22977b97c56" providerId="ADAL" clId="{54F80F41-7FED-4378-A9C0-17EAB66341AC}" dt="2023-10-09T19:40:37.292" v="433" actId="20577"/>
          <ac:spMkLst>
            <pc:docMk/>
            <pc:sldMk cId="2960613581" sldId="4688"/>
            <ac:spMk id="3" creationId="{F83F5157-203E-E845-BD3B-D0A3B6D72FDE}"/>
          </ac:spMkLst>
        </pc:spChg>
        <pc:spChg chg="add mod">
          <ac:chgData name="Marilyn Clark" userId="0db0ca44-6a5d-4373-b442-f22977b97c56" providerId="ADAL" clId="{54F80F41-7FED-4378-A9C0-17EAB66341AC}" dt="2023-10-09T19:43:43.368" v="487" actId="20577"/>
          <ac:spMkLst>
            <pc:docMk/>
            <pc:sldMk cId="2960613581" sldId="4688"/>
            <ac:spMk id="9" creationId="{C0B11F32-C754-672D-204E-22065B5D46E4}"/>
          </ac:spMkLst>
        </pc:spChg>
        <pc:graphicFrameChg chg="del">
          <ac:chgData name="Marilyn Clark" userId="0db0ca44-6a5d-4373-b442-f22977b97c56" providerId="ADAL" clId="{54F80F41-7FED-4378-A9C0-17EAB66341AC}" dt="2023-10-09T19:40:29.462" v="417" actId="478"/>
          <ac:graphicFrameMkLst>
            <pc:docMk/>
            <pc:sldMk cId="2960613581" sldId="4688"/>
            <ac:graphicFrameMk id="4" creationId="{B164711A-EFC5-4847-2495-32DFBD9D6B11}"/>
          </ac:graphicFrameMkLst>
        </pc:graphicFrameChg>
        <pc:graphicFrameChg chg="del">
          <ac:chgData name="Marilyn Clark" userId="0db0ca44-6a5d-4373-b442-f22977b97c56" providerId="ADAL" clId="{54F80F41-7FED-4378-A9C0-17EAB66341AC}" dt="2023-10-09T19:40:31.419" v="418" actId="478"/>
          <ac:graphicFrameMkLst>
            <pc:docMk/>
            <pc:sldMk cId="2960613581" sldId="4688"/>
            <ac:graphicFrameMk id="5" creationId="{A14C2C91-9A89-413C-8E6D-4F41225AA11B}"/>
          </ac:graphicFrameMkLst>
        </pc:graphicFrameChg>
        <pc:graphicFrameChg chg="del">
          <ac:chgData name="Marilyn Clark" userId="0db0ca44-6a5d-4373-b442-f22977b97c56" providerId="ADAL" clId="{54F80F41-7FED-4378-A9C0-17EAB66341AC}" dt="2023-10-09T19:40:29.462" v="417" actId="478"/>
          <ac:graphicFrameMkLst>
            <pc:docMk/>
            <pc:sldMk cId="2960613581" sldId="4688"/>
            <ac:graphicFrameMk id="7" creationId="{37B2E237-F2CA-4B8A-BC6A-3F33EF0598AD}"/>
          </ac:graphicFrameMkLst>
        </pc:graphicFrameChg>
        <pc:graphicFrameChg chg="del">
          <ac:chgData name="Marilyn Clark" userId="0db0ca44-6a5d-4373-b442-f22977b97c56" providerId="ADAL" clId="{54F80F41-7FED-4378-A9C0-17EAB66341AC}" dt="2023-10-09T19:40:29.462" v="417" actId="478"/>
          <ac:graphicFrameMkLst>
            <pc:docMk/>
            <pc:sldMk cId="2960613581" sldId="4688"/>
            <ac:graphicFrameMk id="8" creationId="{7172AF01-7781-40B0-BDA7-84CA40F33DD1}"/>
          </ac:graphicFrameMkLst>
        </pc:graphicFrameChg>
        <pc:picChg chg="add mod">
          <ac:chgData name="Marilyn Clark" userId="0db0ca44-6a5d-4373-b442-f22977b97c56" providerId="ADAL" clId="{54F80F41-7FED-4378-A9C0-17EAB66341AC}" dt="2023-10-09T19:43:26.166" v="435" actId="1076"/>
          <ac:picMkLst>
            <pc:docMk/>
            <pc:sldMk cId="2960613581" sldId="4688"/>
            <ac:picMk id="6" creationId="{C0F1BFCD-8CB7-6C42-738D-20A5B38297E3}"/>
          </ac:picMkLst>
        </pc:picChg>
        <pc:cxnChg chg="del">
          <ac:chgData name="Marilyn Clark" userId="0db0ca44-6a5d-4373-b442-f22977b97c56" providerId="ADAL" clId="{54F80F41-7FED-4378-A9C0-17EAB66341AC}" dt="2023-10-09T19:40:29.462" v="417" actId="478"/>
          <ac:cxnSpMkLst>
            <pc:docMk/>
            <pc:sldMk cId="2960613581" sldId="4688"/>
            <ac:cxnSpMk id="11" creationId="{8F44F448-5ECA-5E2F-3465-5168AD477AB8}"/>
          </ac:cxnSpMkLst>
        </pc:cxnChg>
      </pc:sldChg>
      <pc:sldChg chg="addSp delSp modSp add mod">
        <pc:chgData name="Marilyn Clark" userId="0db0ca44-6a5d-4373-b442-f22977b97c56" providerId="ADAL" clId="{54F80F41-7FED-4378-A9C0-17EAB66341AC}" dt="2023-10-09T19:55:28.566" v="550" actId="14100"/>
        <pc:sldMkLst>
          <pc:docMk/>
          <pc:sldMk cId="456611685" sldId="4689"/>
        </pc:sldMkLst>
        <pc:spChg chg="mod">
          <ac:chgData name="Marilyn Clark" userId="0db0ca44-6a5d-4373-b442-f22977b97c56" providerId="ADAL" clId="{54F80F41-7FED-4378-A9C0-17EAB66341AC}" dt="2023-10-09T19:54:03.751" v="541" actId="20577"/>
          <ac:spMkLst>
            <pc:docMk/>
            <pc:sldMk cId="456611685" sldId="4689"/>
            <ac:spMk id="7" creationId="{B3D3CA46-2CEE-E9FB-3334-193B9FB64BC1}"/>
          </ac:spMkLst>
        </pc:spChg>
        <pc:graphicFrameChg chg="add mod modGraphic">
          <ac:chgData name="Marilyn Clark" userId="0db0ca44-6a5d-4373-b442-f22977b97c56" providerId="ADAL" clId="{54F80F41-7FED-4378-A9C0-17EAB66341AC}" dt="2023-10-09T19:54:28.006" v="546" actId="1076"/>
          <ac:graphicFrameMkLst>
            <pc:docMk/>
            <pc:sldMk cId="456611685" sldId="4689"/>
            <ac:graphicFrameMk id="2" creationId="{12CB0F83-3B4B-D05F-B3A6-C47167D58B01}"/>
          </ac:graphicFrameMkLst>
        </pc:graphicFrameChg>
        <pc:graphicFrameChg chg="del">
          <ac:chgData name="Marilyn Clark" userId="0db0ca44-6a5d-4373-b442-f22977b97c56" providerId="ADAL" clId="{54F80F41-7FED-4378-A9C0-17EAB66341AC}" dt="2023-10-09T19:54:08.600" v="542" actId="478"/>
          <ac:graphicFrameMkLst>
            <pc:docMk/>
            <pc:sldMk cId="456611685" sldId="4689"/>
            <ac:graphicFrameMk id="3" creationId="{F5554627-E808-63F9-4135-E9B37FFC7CFC}"/>
          </ac:graphicFrameMkLst>
        </pc:graphicFrameChg>
        <pc:graphicFrameChg chg="del">
          <ac:chgData name="Marilyn Clark" userId="0db0ca44-6a5d-4373-b442-f22977b97c56" providerId="ADAL" clId="{54F80F41-7FED-4378-A9C0-17EAB66341AC}" dt="2023-10-09T19:54:08.600" v="542" actId="478"/>
          <ac:graphicFrameMkLst>
            <pc:docMk/>
            <pc:sldMk cId="456611685" sldId="4689"/>
            <ac:graphicFrameMk id="8" creationId="{F1D39648-3E5B-1E5A-42D2-F7D4059BED6C}"/>
          </ac:graphicFrameMkLst>
        </pc:graphicFrameChg>
        <pc:graphicFrameChg chg="del">
          <ac:chgData name="Marilyn Clark" userId="0db0ca44-6a5d-4373-b442-f22977b97c56" providerId="ADAL" clId="{54F80F41-7FED-4378-A9C0-17EAB66341AC}" dt="2023-10-09T19:54:11.643" v="543" actId="478"/>
          <ac:graphicFrameMkLst>
            <pc:docMk/>
            <pc:sldMk cId="456611685" sldId="4689"/>
            <ac:graphicFrameMk id="9" creationId="{C2D537CA-0A8E-427C-ABB0-1129186CA51C}"/>
          </ac:graphicFrameMkLst>
        </pc:graphicFrameChg>
        <pc:graphicFrameChg chg="del">
          <ac:chgData name="Marilyn Clark" userId="0db0ca44-6a5d-4373-b442-f22977b97c56" providerId="ADAL" clId="{54F80F41-7FED-4378-A9C0-17EAB66341AC}" dt="2023-10-09T19:54:08.600" v="542" actId="478"/>
          <ac:graphicFrameMkLst>
            <pc:docMk/>
            <pc:sldMk cId="456611685" sldId="4689"/>
            <ac:graphicFrameMk id="11" creationId="{A74DCF68-EDE5-972A-DCFF-D355A03097D5}"/>
          </ac:graphicFrameMkLst>
        </pc:graphicFrameChg>
        <pc:picChg chg="add mod">
          <ac:chgData name="Marilyn Clark" userId="0db0ca44-6a5d-4373-b442-f22977b97c56" providerId="ADAL" clId="{54F80F41-7FED-4378-A9C0-17EAB66341AC}" dt="2023-10-09T19:55:28.566" v="550" actId="14100"/>
          <ac:picMkLst>
            <pc:docMk/>
            <pc:sldMk cId="456611685" sldId="4689"/>
            <ac:picMk id="5" creationId="{F9BD687D-3A5D-69DB-F9E9-008B3BB45274}"/>
          </ac:picMkLst>
        </pc:picChg>
      </pc:sldChg>
    </pc:docChg>
  </pc:docChgLst>
  <pc:docChgLst>
    <pc:chgData name="Elizabeth Ellen Anderson" userId="S::elizabethellen.anderson@utsouthwestern.edu::a31074e2-8d0d-498f-b9fd-412d315ff10a" providerId="AD" clId="Web-{04C40381-EFB5-684F-6267-AB12C37DAB00}"/>
    <pc:docChg chg="delSld modSld">
      <pc:chgData name="Elizabeth Ellen Anderson" userId="S::elizabethellen.anderson@utsouthwestern.edu::a31074e2-8d0d-498f-b9fd-412d315ff10a" providerId="AD" clId="Web-{04C40381-EFB5-684F-6267-AB12C37DAB00}" dt="2023-03-15T17:10:54.305" v="11" actId="20577"/>
      <pc:docMkLst>
        <pc:docMk/>
      </pc:docMkLst>
      <pc:sldChg chg="modSp">
        <pc:chgData name="Elizabeth Ellen Anderson" userId="S::elizabethellen.anderson@utsouthwestern.edu::a31074e2-8d0d-498f-b9fd-412d315ff10a" providerId="AD" clId="Web-{04C40381-EFB5-684F-6267-AB12C37DAB00}" dt="2023-03-15T17:09:13.193" v="5"/>
        <pc:sldMkLst>
          <pc:docMk/>
          <pc:sldMk cId="965103271" sldId="269"/>
        </pc:sldMkLst>
        <pc:cxnChg chg="mod">
          <ac:chgData name="Elizabeth Ellen Anderson" userId="S::elizabethellen.anderson@utsouthwestern.edu::a31074e2-8d0d-498f-b9fd-412d315ff10a" providerId="AD" clId="Web-{04C40381-EFB5-684F-6267-AB12C37DAB00}" dt="2023-03-15T17:08:59.427" v="1"/>
          <ac:cxnSpMkLst>
            <pc:docMk/>
            <pc:sldMk cId="965103271" sldId="269"/>
            <ac:cxnSpMk id="14" creationId="{E25C94AA-C73A-75C1-4ECF-8050D910B989}"/>
          </ac:cxnSpMkLst>
        </pc:cxnChg>
        <pc:cxnChg chg="mod">
          <ac:chgData name="Elizabeth Ellen Anderson" userId="S::elizabethellen.anderson@utsouthwestern.edu::a31074e2-8d0d-498f-b9fd-412d315ff10a" providerId="AD" clId="Web-{04C40381-EFB5-684F-6267-AB12C37DAB00}" dt="2023-03-15T17:09:04.036" v="2"/>
          <ac:cxnSpMkLst>
            <pc:docMk/>
            <pc:sldMk cId="965103271" sldId="269"/>
            <ac:cxnSpMk id="18" creationId="{3424B639-AD49-B25E-1C95-4C1F2A15A354}"/>
          </ac:cxnSpMkLst>
        </pc:cxnChg>
        <pc:cxnChg chg="mod">
          <ac:chgData name="Elizabeth Ellen Anderson" userId="S::elizabethellen.anderson@utsouthwestern.edu::a31074e2-8d0d-498f-b9fd-412d315ff10a" providerId="AD" clId="Web-{04C40381-EFB5-684F-6267-AB12C37DAB00}" dt="2023-03-15T17:09:06.896" v="3"/>
          <ac:cxnSpMkLst>
            <pc:docMk/>
            <pc:sldMk cId="965103271" sldId="269"/>
            <ac:cxnSpMk id="19" creationId="{D7F4EF51-6386-65B4-C1D0-BCDF9A4BC146}"/>
          </ac:cxnSpMkLst>
        </pc:cxnChg>
        <pc:cxnChg chg="mod">
          <ac:chgData name="Elizabeth Ellen Anderson" userId="S::elizabethellen.anderson@utsouthwestern.edu::a31074e2-8d0d-498f-b9fd-412d315ff10a" providerId="AD" clId="Web-{04C40381-EFB5-684F-6267-AB12C37DAB00}" dt="2023-03-15T17:09:09.755" v="4"/>
          <ac:cxnSpMkLst>
            <pc:docMk/>
            <pc:sldMk cId="965103271" sldId="269"/>
            <ac:cxnSpMk id="20" creationId="{7D278AE0-5093-1F6A-B489-38A21DF8A443}"/>
          </ac:cxnSpMkLst>
        </pc:cxnChg>
        <pc:cxnChg chg="mod">
          <ac:chgData name="Elizabeth Ellen Anderson" userId="S::elizabethellen.anderson@utsouthwestern.edu::a31074e2-8d0d-498f-b9fd-412d315ff10a" providerId="AD" clId="Web-{04C40381-EFB5-684F-6267-AB12C37DAB00}" dt="2023-03-15T17:09:13.193" v="5"/>
          <ac:cxnSpMkLst>
            <pc:docMk/>
            <pc:sldMk cId="965103271" sldId="269"/>
            <ac:cxnSpMk id="21" creationId="{0353EDDB-AE42-9991-8438-3C867C362173}"/>
          </ac:cxnSpMkLst>
        </pc:cxnChg>
      </pc:sldChg>
      <pc:sldChg chg="modSp">
        <pc:chgData name="Elizabeth Ellen Anderson" userId="S::elizabethellen.anderson@utsouthwestern.edu::a31074e2-8d0d-498f-b9fd-412d315ff10a" providerId="AD" clId="Web-{04C40381-EFB5-684F-6267-AB12C37DAB00}" dt="2023-03-15T17:07:43.081" v="0" actId="1076"/>
        <pc:sldMkLst>
          <pc:docMk/>
          <pc:sldMk cId="1632900656" sldId="4666"/>
        </pc:sldMkLst>
        <pc:spChg chg="mod">
          <ac:chgData name="Elizabeth Ellen Anderson" userId="S::elizabethellen.anderson@utsouthwestern.edu::a31074e2-8d0d-498f-b9fd-412d315ff10a" providerId="AD" clId="Web-{04C40381-EFB5-684F-6267-AB12C37DAB00}" dt="2023-03-15T17:07:43.081" v="0" actId="1076"/>
          <ac:spMkLst>
            <pc:docMk/>
            <pc:sldMk cId="1632900656" sldId="4666"/>
            <ac:spMk id="9" creationId="{4F824940-5E47-8446-5ED9-BABB55B56A25}"/>
          </ac:spMkLst>
        </pc:spChg>
      </pc:sldChg>
      <pc:sldChg chg="modSp">
        <pc:chgData name="Elizabeth Ellen Anderson" userId="S::elizabethellen.anderson@utsouthwestern.edu::a31074e2-8d0d-498f-b9fd-412d315ff10a" providerId="AD" clId="Web-{04C40381-EFB5-684F-6267-AB12C37DAB00}" dt="2023-03-15T17:10:54.305" v="11" actId="20577"/>
        <pc:sldMkLst>
          <pc:docMk/>
          <pc:sldMk cId="3447263869" sldId="4669"/>
        </pc:sldMkLst>
        <pc:spChg chg="mod">
          <ac:chgData name="Elizabeth Ellen Anderson" userId="S::elizabethellen.anderson@utsouthwestern.edu::a31074e2-8d0d-498f-b9fd-412d315ff10a" providerId="AD" clId="Web-{04C40381-EFB5-684F-6267-AB12C37DAB00}" dt="2023-03-15T17:10:54.305" v="11" actId="20577"/>
          <ac:spMkLst>
            <pc:docMk/>
            <pc:sldMk cId="3447263869" sldId="4669"/>
            <ac:spMk id="2" creationId="{9F59994B-D7D0-6FE1-0429-D2B29F906063}"/>
          </ac:spMkLst>
        </pc:spChg>
      </pc:sldChg>
      <pc:sldChg chg="del">
        <pc:chgData name="Elizabeth Ellen Anderson" userId="S::elizabethellen.anderson@utsouthwestern.edu::a31074e2-8d0d-498f-b9fd-412d315ff10a" providerId="AD" clId="Web-{04C40381-EFB5-684F-6267-AB12C37DAB00}" dt="2023-03-15T17:10:29.616" v="8"/>
        <pc:sldMkLst>
          <pc:docMk/>
          <pc:sldMk cId="937581150" sldId="4671"/>
        </pc:sldMkLst>
      </pc:sldChg>
      <pc:sldChg chg="del">
        <pc:chgData name="Elizabeth Ellen Anderson" userId="S::elizabethellen.anderson@utsouthwestern.edu::a31074e2-8d0d-498f-b9fd-412d315ff10a" providerId="AD" clId="Web-{04C40381-EFB5-684F-6267-AB12C37DAB00}" dt="2023-03-15T17:10:29.616" v="7"/>
        <pc:sldMkLst>
          <pc:docMk/>
          <pc:sldMk cId="2859261050" sldId="4672"/>
        </pc:sldMkLst>
      </pc:sldChg>
      <pc:sldChg chg="del">
        <pc:chgData name="Elizabeth Ellen Anderson" userId="S::elizabethellen.anderson@utsouthwestern.edu::a31074e2-8d0d-498f-b9fd-412d315ff10a" providerId="AD" clId="Web-{04C40381-EFB5-684F-6267-AB12C37DAB00}" dt="2023-03-15T17:10:29.616" v="6"/>
        <pc:sldMkLst>
          <pc:docMk/>
          <pc:sldMk cId="3205155187" sldId="4673"/>
        </pc:sldMkLst>
      </pc:sldChg>
    </pc:docChg>
  </pc:docChgLst>
  <pc:docChgLst>
    <pc:chgData name="Marilyn Clark" userId="0db0ca44-6a5d-4373-b442-f22977b97c56" providerId="ADAL" clId="{5E7914B1-69F1-45B1-B05F-FD70CDC4A895}"/>
    <pc:docChg chg="undo custSel addSld delSld modSld sldOrd">
      <pc:chgData name="Marilyn Clark" userId="0db0ca44-6a5d-4373-b442-f22977b97c56" providerId="ADAL" clId="{5E7914B1-69F1-45B1-B05F-FD70CDC4A895}" dt="2023-05-15T13:32:19.192" v="1627"/>
      <pc:docMkLst>
        <pc:docMk/>
      </pc:docMkLst>
      <pc:sldChg chg="modSp mod">
        <pc:chgData name="Marilyn Clark" userId="0db0ca44-6a5d-4373-b442-f22977b97c56" providerId="ADAL" clId="{5E7914B1-69F1-45B1-B05F-FD70CDC4A895}" dt="2023-05-10T18:24:27.048" v="1388" actId="20577"/>
        <pc:sldMkLst>
          <pc:docMk/>
          <pc:sldMk cId="474119168" sldId="256"/>
        </pc:sldMkLst>
        <pc:spChg chg="mod">
          <ac:chgData name="Marilyn Clark" userId="0db0ca44-6a5d-4373-b442-f22977b97c56" providerId="ADAL" clId="{5E7914B1-69F1-45B1-B05F-FD70CDC4A895}" dt="2023-05-10T18:24:27.048" v="1388" actId="20577"/>
          <ac:spMkLst>
            <pc:docMk/>
            <pc:sldMk cId="474119168" sldId="256"/>
            <ac:spMk id="2" creationId="{56BA267F-EDD2-BF4A-895A-4A9368B3BD9F}"/>
          </ac:spMkLst>
        </pc:spChg>
      </pc:sldChg>
      <pc:sldChg chg="addSp delSp modSp mod">
        <pc:chgData name="Marilyn Clark" userId="0db0ca44-6a5d-4373-b442-f22977b97c56" providerId="ADAL" clId="{5E7914B1-69F1-45B1-B05F-FD70CDC4A895}" dt="2023-05-11T17:50:53.836" v="1504" actId="14100"/>
        <pc:sldMkLst>
          <pc:docMk/>
          <pc:sldMk cId="2081960797" sldId="257"/>
        </pc:sldMkLst>
        <pc:graphicFrameChg chg="add mod">
          <ac:chgData name="Marilyn Clark" userId="0db0ca44-6a5d-4373-b442-f22977b97c56" providerId="ADAL" clId="{5E7914B1-69F1-45B1-B05F-FD70CDC4A895}" dt="2023-05-10T17:51:29.295" v="166" actId="1076"/>
          <ac:graphicFrameMkLst>
            <pc:docMk/>
            <pc:sldMk cId="2081960797" sldId="257"/>
            <ac:graphicFrameMk id="2" creationId="{8B478607-7DF2-E006-E56A-727C635760ED}"/>
          </ac:graphicFrameMkLst>
        </pc:graphicFrameChg>
        <pc:graphicFrameChg chg="mod">
          <ac:chgData name="Marilyn Clark" userId="0db0ca44-6a5d-4373-b442-f22977b97c56" providerId="ADAL" clId="{5E7914B1-69F1-45B1-B05F-FD70CDC4A895}" dt="2023-05-10T17:51:18.581" v="162" actId="1076"/>
          <ac:graphicFrameMkLst>
            <pc:docMk/>
            <pc:sldMk cId="2081960797" sldId="257"/>
            <ac:graphicFrameMk id="4" creationId="{5D2A2A72-C471-EAE8-1AB0-074AF72757EE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0:33.341" v="154" actId="478"/>
          <ac:graphicFrameMkLst>
            <pc:docMk/>
            <pc:sldMk cId="2081960797" sldId="257"/>
            <ac:graphicFrameMk id="5" creationId="{8B478607-7DF2-E006-E56A-727C635760ED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0:37.248" v="156" actId="478"/>
          <ac:graphicFrameMkLst>
            <pc:docMk/>
            <pc:sldMk cId="2081960797" sldId="257"/>
            <ac:graphicFrameMk id="6" creationId="{8CCF3A4B-1E7E-13F8-FFF9-CED1445731B1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0:35.726" v="155" actId="478"/>
          <ac:graphicFrameMkLst>
            <pc:docMk/>
            <pc:sldMk cId="2081960797" sldId="257"/>
            <ac:graphicFrameMk id="7" creationId="{89E3CBFF-5A3C-8B87-5E95-E0E3AA0CF371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1:55.633" v="172" actId="1076"/>
          <ac:graphicFrameMkLst>
            <pc:docMk/>
            <pc:sldMk cId="2081960797" sldId="257"/>
            <ac:graphicFrameMk id="9" creationId="{8CCF3A4B-1E7E-13F8-FFF9-CED1445731B1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2:19.949" v="180" actId="14100"/>
          <ac:graphicFrameMkLst>
            <pc:docMk/>
            <pc:sldMk cId="2081960797" sldId="257"/>
            <ac:graphicFrameMk id="10" creationId="{89E3CBFF-5A3C-8B87-5E95-E0E3AA0CF371}"/>
          </ac:graphicFrameMkLst>
        </pc:graphicFrameChg>
        <pc:cxnChg chg="add mod">
          <ac:chgData name="Marilyn Clark" userId="0db0ca44-6a5d-4373-b442-f22977b97c56" providerId="ADAL" clId="{5E7914B1-69F1-45B1-B05F-FD70CDC4A895}" dt="2023-05-11T17:50:53.836" v="1504" actId="14100"/>
          <ac:cxnSpMkLst>
            <pc:docMk/>
            <pc:sldMk cId="2081960797" sldId="257"/>
            <ac:cxnSpMk id="5" creationId="{8483FAA4-99AA-7D73-8007-BAA18D8A9249}"/>
          </ac:cxnSpMkLst>
        </pc:cxnChg>
        <pc:cxnChg chg="del">
          <ac:chgData name="Marilyn Clark" userId="0db0ca44-6a5d-4373-b442-f22977b97c56" providerId="ADAL" clId="{5E7914B1-69F1-45B1-B05F-FD70CDC4A895}" dt="2023-05-10T17:50:39.065" v="157" actId="478"/>
          <ac:cxnSpMkLst>
            <pc:docMk/>
            <pc:sldMk cId="2081960797" sldId="257"/>
            <ac:cxnSpMk id="8" creationId="{93C0B984-6E5B-60D6-887F-08D4BB213C6B}"/>
          </ac:cxnSpMkLst>
        </pc:cxnChg>
      </pc:sldChg>
      <pc:sldChg chg="addSp delSp modSp mod ord">
        <pc:chgData name="Marilyn Clark" userId="0db0ca44-6a5d-4373-b442-f22977b97c56" providerId="ADAL" clId="{5E7914B1-69F1-45B1-B05F-FD70CDC4A895}" dt="2023-05-15T13:32:19.192" v="1627"/>
        <pc:sldMkLst>
          <pc:docMk/>
          <pc:sldMk cId="965103271" sldId="269"/>
        </pc:sldMkLst>
        <pc:spChg chg="mod">
          <ac:chgData name="Marilyn Clark" userId="0db0ca44-6a5d-4373-b442-f22977b97c56" providerId="ADAL" clId="{5E7914B1-69F1-45B1-B05F-FD70CDC4A895}" dt="2023-05-11T15:33:49.533" v="1493" actId="20577"/>
          <ac:spMkLst>
            <pc:docMk/>
            <pc:sldMk cId="965103271" sldId="269"/>
            <ac:spMk id="6" creationId="{8370A59C-696E-3703-EAC7-C0457A7DCAD6}"/>
          </ac:spMkLst>
        </pc:spChg>
        <pc:graphicFrameChg chg="del">
          <ac:chgData name="Marilyn Clark" userId="0db0ca44-6a5d-4373-b442-f22977b97c56" providerId="ADAL" clId="{5E7914B1-69F1-45B1-B05F-FD70CDC4A895}" dt="2023-05-10T18:02:51.368" v="413" actId="478"/>
          <ac:graphicFrameMkLst>
            <pc:docMk/>
            <pc:sldMk cId="965103271" sldId="269"/>
            <ac:graphicFrameMk id="2" creationId="{F1D39648-3E5B-1E5A-42D2-F7D4059BED6C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8:03:18.273" v="421" actId="14100"/>
          <ac:graphicFrameMkLst>
            <pc:docMk/>
            <pc:sldMk cId="965103271" sldId="269"/>
            <ac:graphicFrameMk id="3" creationId="{F1D39648-3E5B-1E5A-42D2-F7D4059BED6C}"/>
          </ac:graphicFrameMkLst>
        </pc:graphicFrameChg>
        <pc:cxnChg chg="add mod">
          <ac:chgData name="Marilyn Clark" userId="0db0ca44-6a5d-4373-b442-f22977b97c56" providerId="ADAL" clId="{5E7914B1-69F1-45B1-B05F-FD70CDC4A895}" dt="2023-05-11T18:20:42.678" v="1537" actId="1076"/>
          <ac:cxnSpMkLst>
            <pc:docMk/>
            <pc:sldMk cId="965103271" sldId="269"/>
            <ac:cxnSpMk id="2" creationId="{90FE77F5-1E87-4F32-70B4-C5631744EB8C}"/>
          </ac:cxnSpMkLst>
        </pc:cxnChg>
        <pc:cxnChg chg="del">
          <ac:chgData name="Marilyn Clark" userId="0db0ca44-6a5d-4373-b442-f22977b97c56" providerId="ADAL" clId="{5E7914B1-69F1-45B1-B05F-FD70CDC4A895}" dt="2023-05-10T18:02:53.629" v="414" actId="478"/>
          <ac:cxnSpMkLst>
            <pc:docMk/>
            <pc:sldMk cId="965103271" sldId="269"/>
            <ac:cxnSpMk id="4" creationId="{235A3C68-DBC8-6791-4A5B-2CD262AE0ECB}"/>
          </ac:cxnSpMkLst>
        </pc:cxnChg>
        <pc:cxnChg chg="add mod">
          <ac:chgData name="Marilyn Clark" userId="0db0ca44-6a5d-4373-b442-f22977b97c56" providerId="ADAL" clId="{5E7914B1-69F1-45B1-B05F-FD70CDC4A895}" dt="2023-05-11T18:21:20.077" v="1539" actId="1076"/>
          <ac:cxnSpMkLst>
            <pc:docMk/>
            <pc:sldMk cId="965103271" sldId="269"/>
            <ac:cxnSpMk id="4" creationId="{92D2AB5A-B854-DA4A-2864-2716C0B79825}"/>
          </ac:cxnSpMkLst>
        </pc:cxnChg>
        <pc:cxnChg chg="add mod">
          <ac:chgData name="Marilyn Clark" userId="0db0ca44-6a5d-4373-b442-f22977b97c56" providerId="ADAL" clId="{5E7914B1-69F1-45B1-B05F-FD70CDC4A895}" dt="2023-05-10T18:04:32.240" v="432" actId="1076"/>
          <ac:cxnSpMkLst>
            <pc:docMk/>
            <pc:sldMk cId="965103271" sldId="269"/>
            <ac:cxnSpMk id="5" creationId="{89AD957F-C1B1-171D-8097-75DDC5DC802D}"/>
          </ac:cxnSpMkLst>
        </pc:cxnChg>
        <pc:cxnChg chg="del">
          <ac:chgData name="Marilyn Clark" userId="0db0ca44-6a5d-4373-b442-f22977b97c56" providerId="ADAL" clId="{5E7914B1-69F1-45B1-B05F-FD70CDC4A895}" dt="2023-05-10T18:02:54.733" v="415" actId="478"/>
          <ac:cxnSpMkLst>
            <pc:docMk/>
            <pc:sldMk cId="965103271" sldId="269"/>
            <ac:cxnSpMk id="8" creationId="{0B885F3E-0224-480F-D0B7-9A6C2197BDFD}"/>
          </ac:cxnSpMkLst>
        </pc:cxnChg>
        <pc:cxnChg chg="add mod">
          <ac:chgData name="Marilyn Clark" userId="0db0ca44-6a5d-4373-b442-f22977b97c56" providerId="ADAL" clId="{5E7914B1-69F1-45B1-B05F-FD70CDC4A895}" dt="2023-05-10T18:05:39.624" v="444" actId="1076"/>
          <ac:cxnSpMkLst>
            <pc:docMk/>
            <pc:sldMk cId="965103271" sldId="269"/>
            <ac:cxnSpMk id="11" creationId="{4DE5054F-3E77-53A2-EBDB-90581C75F745}"/>
          </ac:cxnSpMkLst>
        </pc:cxnChg>
        <pc:cxnChg chg="del">
          <ac:chgData name="Marilyn Clark" userId="0db0ca44-6a5d-4373-b442-f22977b97c56" providerId="ADAL" clId="{5E7914B1-69F1-45B1-B05F-FD70CDC4A895}" dt="2023-05-10T18:04:50.551" v="433" actId="478"/>
          <ac:cxnSpMkLst>
            <pc:docMk/>
            <pc:sldMk cId="965103271" sldId="269"/>
            <ac:cxnSpMk id="18" creationId="{3424B639-AD49-B25E-1C95-4C1F2A15A354}"/>
          </ac:cxnSpMkLst>
        </pc:cxnChg>
        <pc:cxnChg chg="del">
          <ac:chgData name="Marilyn Clark" userId="0db0ca44-6a5d-4373-b442-f22977b97c56" providerId="ADAL" clId="{5E7914B1-69F1-45B1-B05F-FD70CDC4A895}" dt="2023-05-10T18:04:21.287" v="430" actId="478"/>
          <ac:cxnSpMkLst>
            <pc:docMk/>
            <pc:sldMk cId="965103271" sldId="269"/>
            <ac:cxnSpMk id="19" creationId="{D7F4EF51-6386-65B4-C1D0-BCDF9A4BC146}"/>
          </ac:cxnSpMkLst>
        </pc:cxnChg>
        <pc:cxnChg chg="mod">
          <ac:chgData name="Marilyn Clark" userId="0db0ca44-6a5d-4373-b442-f22977b97c56" providerId="ADAL" clId="{5E7914B1-69F1-45B1-B05F-FD70CDC4A895}" dt="2023-05-10T18:05:15.766" v="438" actId="14100"/>
          <ac:cxnSpMkLst>
            <pc:docMk/>
            <pc:sldMk cId="965103271" sldId="269"/>
            <ac:cxnSpMk id="20" creationId="{7D278AE0-5093-1F6A-B489-38A21DF8A443}"/>
          </ac:cxnSpMkLst>
        </pc:cxnChg>
        <pc:cxnChg chg="del">
          <ac:chgData name="Marilyn Clark" userId="0db0ca44-6a5d-4373-b442-f22977b97c56" providerId="ADAL" clId="{5E7914B1-69F1-45B1-B05F-FD70CDC4A895}" dt="2023-05-10T18:05:29.247" v="442" actId="478"/>
          <ac:cxnSpMkLst>
            <pc:docMk/>
            <pc:sldMk cId="965103271" sldId="269"/>
            <ac:cxnSpMk id="21" creationId="{0353EDDB-AE42-9991-8438-3C867C362173}"/>
          </ac:cxnSpMkLst>
        </pc:cxnChg>
      </pc:sldChg>
      <pc:sldChg chg="addSp delSp modSp mod">
        <pc:chgData name="Marilyn Clark" userId="0db0ca44-6a5d-4373-b442-f22977b97c56" providerId="ADAL" clId="{5E7914B1-69F1-45B1-B05F-FD70CDC4A895}" dt="2023-05-11T17:52:40.855" v="1508" actId="1076"/>
        <pc:sldMkLst>
          <pc:docMk/>
          <pc:sldMk cId="1632900656" sldId="4666"/>
        </pc:sldMkLst>
        <pc:graphicFrameChg chg="del">
          <ac:chgData name="Marilyn Clark" userId="0db0ca44-6a5d-4373-b442-f22977b97c56" providerId="ADAL" clId="{5E7914B1-69F1-45B1-B05F-FD70CDC4A895}" dt="2023-05-10T17:54:49.517" v="310" actId="478"/>
          <ac:graphicFrameMkLst>
            <pc:docMk/>
            <pc:sldMk cId="1632900656" sldId="4666"/>
            <ac:graphicFrameMk id="2" creationId="{06C3A8CC-0522-5997-BAA2-9F49468025FF}"/>
          </ac:graphicFrameMkLst>
        </pc:graphicFrameChg>
        <pc:graphicFrameChg chg="add mod modGraphic">
          <ac:chgData name="Marilyn Clark" userId="0db0ca44-6a5d-4373-b442-f22977b97c56" providerId="ADAL" clId="{5E7914B1-69F1-45B1-B05F-FD70CDC4A895}" dt="2023-05-10T17:55:00.434" v="313" actId="1076"/>
          <ac:graphicFrameMkLst>
            <pc:docMk/>
            <pc:sldMk cId="1632900656" sldId="4666"/>
            <ac:graphicFrameMk id="4" creationId="{9B018775-B6FA-7123-651D-1F01BA7B519F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4:30.320" v="303" actId="478"/>
          <ac:graphicFrameMkLst>
            <pc:docMk/>
            <pc:sldMk cId="1632900656" sldId="4666"/>
            <ac:graphicFrameMk id="6" creationId="{83BCA1A9-F696-AE44-9196-28EE4D64A258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5:15.618" v="316" actId="14100"/>
          <ac:graphicFrameMkLst>
            <pc:docMk/>
            <pc:sldMk cId="1632900656" sldId="4666"/>
            <ac:graphicFrameMk id="7" creationId="{83BCA1A9-F696-AE44-9196-28EE4D64A258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5:37.998" v="321" actId="14100"/>
          <ac:graphicFrameMkLst>
            <pc:docMk/>
            <pc:sldMk cId="1632900656" sldId="4666"/>
            <ac:graphicFrameMk id="9" creationId="{933C0BEA-4B4C-8D88-4E6F-F32CCED780A1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4:35.380" v="308" actId="478"/>
          <ac:graphicFrameMkLst>
            <pc:docMk/>
            <pc:sldMk cId="1632900656" sldId="4666"/>
            <ac:graphicFrameMk id="10" creationId="{933C0BEA-4B4C-8D88-4E6F-F32CCED780A1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5:58.926" v="326" actId="14100"/>
          <ac:graphicFrameMkLst>
            <pc:docMk/>
            <pc:sldMk cId="1632900656" sldId="4666"/>
            <ac:graphicFrameMk id="11" creationId="{E8531E48-82A6-4EC6-4769-33BD984A5507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4:31.454" v="304" actId="478"/>
          <ac:graphicFrameMkLst>
            <pc:docMk/>
            <pc:sldMk cId="1632900656" sldId="4666"/>
            <ac:graphicFrameMk id="12" creationId="{E8531E48-82A6-4EC6-4769-33BD984A5507}"/>
          </ac:graphicFrameMkLst>
        </pc:graphicFrameChg>
        <pc:cxnChg chg="add mod">
          <ac:chgData name="Marilyn Clark" userId="0db0ca44-6a5d-4373-b442-f22977b97c56" providerId="ADAL" clId="{5E7914B1-69F1-45B1-B05F-FD70CDC4A895}" dt="2023-05-11T17:51:49.468" v="1506" actId="1076"/>
          <ac:cxnSpMkLst>
            <pc:docMk/>
            <pc:sldMk cId="1632900656" sldId="4666"/>
            <ac:cxnSpMk id="2" creationId="{1F7F11CB-800E-64C8-669F-97BDE3328820}"/>
          </ac:cxnSpMkLst>
        </pc:cxnChg>
        <pc:cxnChg chg="add mod">
          <ac:chgData name="Marilyn Clark" userId="0db0ca44-6a5d-4373-b442-f22977b97c56" providerId="ADAL" clId="{5E7914B1-69F1-45B1-B05F-FD70CDC4A895}" dt="2023-05-11T17:52:40.855" v="1508" actId="1076"/>
          <ac:cxnSpMkLst>
            <pc:docMk/>
            <pc:sldMk cId="1632900656" sldId="4666"/>
            <ac:cxnSpMk id="5" creationId="{8511EB96-C9F2-0891-7139-A86B827A0647}"/>
          </ac:cxnSpMkLst>
        </pc:cxnChg>
        <pc:cxnChg chg="del mod">
          <ac:chgData name="Marilyn Clark" userId="0db0ca44-6a5d-4373-b442-f22977b97c56" providerId="ADAL" clId="{5E7914B1-69F1-45B1-B05F-FD70CDC4A895}" dt="2023-05-10T17:54:34.028" v="307" actId="478"/>
          <ac:cxnSpMkLst>
            <pc:docMk/>
            <pc:sldMk cId="1632900656" sldId="4666"/>
            <ac:cxnSpMk id="5" creationId="{BF7AD720-DF4D-7454-4DED-831CD19CB0D0}"/>
          </ac:cxnSpMkLst>
        </pc:cxnChg>
        <pc:cxnChg chg="del">
          <ac:chgData name="Marilyn Clark" userId="0db0ca44-6a5d-4373-b442-f22977b97c56" providerId="ADAL" clId="{5E7914B1-69F1-45B1-B05F-FD70CDC4A895}" dt="2023-05-10T17:54:32.941" v="305" actId="478"/>
          <ac:cxnSpMkLst>
            <pc:docMk/>
            <pc:sldMk cId="1632900656" sldId="4666"/>
            <ac:cxnSpMk id="8" creationId="{C586465F-7C20-49EB-43DC-81B0A92F71F9}"/>
          </ac:cxnSpMkLst>
        </pc:cxnChg>
      </pc:sldChg>
      <pc:sldChg chg="modSp mod">
        <pc:chgData name="Marilyn Clark" userId="0db0ca44-6a5d-4373-b442-f22977b97c56" providerId="ADAL" clId="{5E7914B1-69F1-45B1-B05F-FD70CDC4A895}" dt="2023-05-11T18:44:25.574" v="1554" actId="20577"/>
        <pc:sldMkLst>
          <pc:docMk/>
          <pc:sldMk cId="443848230" sldId="4667"/>
        </pc:sldMkLst>
        <pc:spChg chg="mod">
          <ac:chgData name="Marilyn Clark" userId="0db0ca44-6a5d-4373-b442-f22977b97c56" providerId="ADAL" clId="{5E7914B1-69F1-45B1-B05F-FD70CDC4A895}" dt="2023-05-11T18:44:25.574" v="1554" actId="20577"/>
          <ac:spMkLst>
            <pc:docMk/>
            <pc:sldMk cId="443848230" sldId="4667"/>
            <ac:spMk id="4" creationId="{67319320-7271-4185-4BD0-D2D5A20AE1F5}"/>
          </ac:spMkLst>
        </pc:spChg>
      </pc:sldChg>
      <pc:sldChg chg="addSp delSp modSp mod">
        <pc:chgData name="Marilyn Clark" userId="0db0ca44-6a5d-4373-b442-f22977b97c56" providerId="ADAL" clId="{5E7914B1-69F1-45B1-B05F-FD70CDC4A895}" dt="2023-05-11T17:54:41.232" v="1535" actId="1076"/>
        <pc:sldMkLst>
          <pc:docMk/>
          <pc:sldMk cId="388902937" sldId="4670"/>
        </pc:sldMkLst>
        <pc:spChg chg="add mod">
          <ac:chgData name="Marilyn Clark" userId="0db0ca44-6a5d-4373-b442-f22977b97c56" providerId="ADAL" clId="{5E7914B1-69F1-45B1-B05F-FD70CDC4A895}" dt="2023-05-11T17:54:37.544" v="1534" actId="20577"/>
          <ac:spMkLst>
            <pc:docMk/>
            <pc:sldMk cId="388902937" sldId="4670"/>
            <ac:spMk id="5" creationId="{958FFFF6-EA39-A0F8-495E-EBA6FC5B9C22}"/>
          </ac:spMkLst>
        </pc:spChg>
        <pc:spChg chg="add mod">
          <ac:chgData name="Marilyn Clark" userId="0db0ca44-6a5d-4373-b442-f22977b97c56" providerId="ADAL" clId="{5E7914B1-69F1-45B1-B05F-FD70CDC4A895}" dt="2023-05-11T17:54:41.232" v="1535" actId="1076"/>
          <ac:spMkLst>
            <pc:docMk/>
            <pc:sldMk cId="388902937" sldId="4670"/>
            <ac:spMk id="6" creationId="{64C79DFA-BC9F-01E8-9787-EF5E2535EA5E}"/>
          </ac:spMkLst>
        </pc:spChg>
        <pc:spChg chg="mod">
          <ac:chgData name="Marilyn Clark" userId="0db0ca44-6a5d-4373-b442-f22977b97c56" providerId="ADAL" clId="{5E7914B1-69F1-45B1-B05F-FD70CDC4A895}" dt="2023-05-10T18:18:13.476" v="968" actId="20577"/>
          <ac:spMkLst>
            <pc:docMk/>
            <pc:sldMk cId="388902937" sldId="4670"/>
            <ac:spMk id="7" creationId="{5636C048-27B3-8BF5-7430-FDCF5CEBCDB3}"/>
          </ac:spMkLst>
        </pc:spChg>
        <pc:picChg chg="del">
          <ac:chgData name="Marilyn Clark" userId="0db0ca44-6a5d-4373-b442-f22977b97c56" providerId="ADAL" clId="{5E7914B1-69F1-45B1-B05F-FD70CDC4A895}" dt="2023-05-10T18:16:06.036" v="802" actId="478"/>
          <ac:picMkLst>
            <pc:docMk/>
            <pc:sldMk cId="388902937" sldId="4670"/>
            <ac:picMk id="3" creationId="{0AF5F56E-4CE2-23C4-2140-4A4BC13BB2CF}"/>
          </ac:picMkLst>
        </pc:picChg>
        <pc:picChg chg="add mod">
          <ac:chgData name="Marilyn Clark" userId="0db0ca44-6a5d-4373-b442-f22977b97c56" providerId="ADAL" clId="{5E7914B1-69F1-45B1-B05F-FD70CDC4A895}" dt="2023-05-10T18:16:44.714" v="808" actId="14100"/>
          <ac:picMkLst>
            <pc:docMk/>
            <pc:sldMk cId="388902937" sldId="4670"/>
            <ac:picMk id="4" creationId="{773EEAE2-C16A-21C8-A640-27F5EBF66531}"/>
          </ac:picMkLst>
        </pc:picChg>
      </pc:sldChg>
      <pc:sldChg chg="modSp mod">
        <pc:chgData name="Marilyn Clark" userId="0db0ca44-6a5d-4373-b442-f22977b97c56" providerId="ADAL" clId="{5E7914B1-69F1-45B1-B05F-FD70CDC4A895}" dt="2023-05-11T17:49:37.300" v="1499" actId="20577"/>
        <pc:sldMkLst>
          <pc:docMk/>
          <pc:sldMk cId="1748044425" sldId="4677"/>
        </pc:sldMkLst>
        <pc:spChg chg="mod">
          <ac:chgData name="Marilyn Clark" userId="0db0ca44-6a5d-4373-b442-f22977b97c56" providerId="ADAL" clId="{5E7914B1-69F1-45B1-B05F-FD70CDC4A895}" dt="2023-05-11T17:49:37.300" v="1499" actId="20577"/>
          <ac:spMkLst>
            <pc:docMk/>
            <pc:sldMk cId="1748044425" sldId="4677"/>
            <ac:spMk id="3" creationId="{B0F8D30B-6B00-E725-6C50-78134E52F44C}"/>
          </ac:spMkLst>
        </pc:spChg>
        <pc:spChg chg="mod">
          <ac:chgData name="Marilyn Clark" userId="0db0ca44-6a5d-4373-b442-f22977b97c56" providerId="ADAL" clId="{5E7914B1-69F1-45B1-B05F-FD70CDC4A895}" dt="2023-05-10T18:06:40.240" v="475" actId="20577"/>
          <ac:spMkLst>
            <pc:docMk/>
            <pc:sldMk cId="1748044425" sldId="4677"/>
            <ac:spMk id="7" creationId="{B3D3CA46-2CEE-E9FB-3334-193B9FB64BC1}"/>
          </ac:spMkLst>
        </pc:spChg>
      </pc:sldChg>
      <pc:sldChg chg="del">
        <pc:chgData name="Marilyn Clark" userId="0db0ca44-6a5d-4373-b442-f22977b97c56" providerId="ADAL" clId="{5E7914B1-69F1-45B1-B05F-FD70CDC4A895}" dt="2023-05-10T18:06:24.229" v="453" actId="2696"/>
        <pc:sldMkLst>
          <pc:docMk/>
          <pc:sldMk cId="1144663157" sldId="4678"/>
        </pc:sldMkLst>
      </pc:sldChg>
      <pc:sldChg chg="addSp delSp modSp mod ord">
        <pc:chgData name="Marilyn Clark" userId="0db0ca44-6a5d-4373-b442-f22977b97c56" providerId="ADAL" clId="{5E7914B1-69F1-45B1-B05F-FD70CDC4A895}" dt="2023-05-11T17:49:55.445" v="1501"/>
        <pc:sldMkLst>
          <pc:docMk/>
          <pc:sldMk cId="2203501273" sldId="4679"/>
        </pc:sldMkLst>
        <pc:spChg chg="add del mod">
          <ac:chgData name="Marilyn Clark" userId="0db0ca44-6a5d-4373-b442-f22977b97c56" providerId="ADAL" clId="{5E7914B1-69F1-45B1-B05F-FD70CDC4A895}" dt="2023-05-10T18:23:36.607" v="1383" actId="20577"/>
          <ac:spMkLst>
            <pc:docMk/>
            <pc:sldMk cId="2203501273" sldId="4679"/>
            <ac:spMk id="2" creationId="{049C84A5-4E22-2B0E-31A8-F51014B060CF}"/>
          </ac:spMkLst>
        </pc:spChg>
        <pc:picChg chg="del">
          <ac:chgData name="Marilyn Clark" userId="0db0ca44-6a5d-4373-b442-f22977b97c56" providerId="ADAL" clId="{5E7914B1-69F1-45B1-B05F-FD70CDC4A895}" dt="2023-05-10T18:22:39.511" v="1195" actId="478"/>
          <ac:picMkLst>
            <pc:docMk/>
            <pc:sldMk cId="2203501273" sldId="4679"/>
            <ac:picMk id="4" creationId="{8469C61F-C81F-916F-202D-612B86AC0F43}"/>
          </ac:picMkLst>
        </pc:picChg>
      </pc:sldChg>
      <pc:sldChg chg="addSp delSp modSp mod">
        <pc:chgData name="Marilyn Clark" userId="0db0ca44-6a5d-4373-b442-f22977b97c56" providerId="ADAL" clId="{5E7914B1-69F1-45B1-B05F-FD70CDC4A895}" dt="2023-05-11T17:53:13.598" v="1510" actId="1076"/>
        <pc:sldMkLst>
          <pc:docMk/>
          <pc:sldMk cId="1777825921" sldId="4682"/>
        </pc:sldMkLst>
        <pc:spChg chg="mod">
          <ac:chgData name="Marilyn Clark" userId="0db0ca44-6a5d-4373-b442-f22977b97c56" providerId="ADAL" clId="{5E7914B1-69F1-45B1-B05F-FD70CDC4A895}" dt="2023-05-10T17:54:19.698" v="302" actId="20577"/>
          <ac:spMkLst>
            <pc:docMk/>
            <pc:sldMk cId="1777825921" sldId="4682"/>
            <ac:spMk id="3" creationId="{F83F5157-203E-E845-BD3B-D0A3B6D72FDE}"/>
          </ac:spMkLst>
        </pc:spChg>
        <pc:graphicFrameChg chg="del">
          <ac:chgData name="Marilyn Clark" userId="0db0ca44-6a5d-4373-b442-f22977b97c56" providerId="ADAL" clId="{5E7914B1-69F1-45B1-B05F-FD70CDC4A895}" dt="2023-05-10T18:00:57.698" v="391" actId="478"/>
          <ac:graphicFrameMkLst>
            <pc:docMk/>
            <pc:sldMk cId="1777825921" sldId="4682"/>
            <ac:graphicFrameMk id="2" creationId="{7172AF01-7781-40B0-BDA7-84CA40F33DD1}"/>
          </ac:graphicFrameMkLst>
        </pc:graphicFrameChg>
        <pc:graphicFrameChg chg="del">
          <ac:chgData name="Marilyn Clark" userId="0db0ca44-6a5d-4373-b442-f22977b97c56" providerId="ADAL" clId="{5E7914B1-69F1-45B1-B05F-FD70CDC4A895}" dt="2023-05-10T18:00:53.297" v="389" actId="478"/>
          <ac:graphicFrameMkLst>
            <pc:docMk/>
            <pc:sldMk cId="1777825921" sldId="4682"/>
            <ac:graphicFrameMk id="4" creationId="{5942385C-43FD-3F72-0E64-6DD4B9BEE0ED}"/>
          </ac:graphicFrameMkLst>
        </pc:graphicFrameChg>
        <pc:graphicFrameChg chg="del">
          <ac:chgData name="Marilyn Clark" userId="0db0ca44-6a5d-4373-b442-f22977b97c56" providerId="ADAL" clId="{5E7914B1-69F1-45B1-B05F-FD70CDC4A895}" dt="2023-05-10T18:00:58.889" v="392" actId="478"/>
          <ac:graphicFrameMkLst>
            <pc:docMk/>
            <pc:sldMk cId="1777825921" sldId="4682"/>
            <ac:graphicFrameMk id="5" creationId="{A14C2C91-9A89-413C-8E6D-4F41225AA11B}"/>
          </ac:graphicFrameMkLst>
        </pc:graphicFrameChg>
        <pc:graphicFrameChg chg="add mod modGraphic">
          <ac:chgData name="Marilyn Clark" userId="0db0ca44-6a5d-4373-b442-f22977b97c56" providerId="ADAL" clId="{5E7914B1-69F1-45B1-B05F-FD70CDC4A895}" dt="2023-05-10T18:01:24.682" v="398" actId="14100"/>
          <ac:graphicFrameMkLst>
            <pc:docMk/>
            <pc:sldMk cId="1777825921" sldId="4682"/>
            <ac:graphicFrameMk id="6" creationId="{0CBE4405-8504-FB19-11EE-CBAF34AF2F91}"/>
          </ac:graphicFrameMkLst>
        </pc:graphicFrameChg>
        <pc:graphicFrameChg chg="del">
          <ac:chgData name="Marilyn Clark" userId="0db0ca44-6a5d-4373-b442-f22977b97c56" providerId="ADAL" clId="{5E7914B1-69F1-45B1-B05F-FD70CDC4A895}" dt="2023-05-10T18:00:56.032" v="390" actId="478"/>
          <ac:graphicFrameMkLst>
            <pc:docMk/>
            <pc:sldMk cId="1777825921" sldId="4682"/>
            <ac:graphicFrameMk id="7" creationId="{37B2E237-F2CA-4B8A-BC6A-3F33EF0598AD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8:01:38.176" v="402" actId="14100"/>
          <ac:graphicFrameMkLst>
            <pc:docMk/>
            <pc:sldMk cId="1777825921" sldId="4682"/>
            <ac:graphicFrameMk id="9" creationId="{A14C2C91-9A89-413C-8E6D-4F41225AA11B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8:01:52.248" v="406" actId="14100"/>
          <ac:graphicFrameMkLst>
            <pc:docMk/>
            <pc:sldMk cId="1777825921" sldId="4682"/>
            <ac:graphicFrameMk id="10" creationId="{37B2E237-F2CA-4B8A-BC6A-3F33EF0598AD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8:02:11.654" v="412" actId="14100"/>
          <ac:graphicFrameMkLst>
            <pc:docMk/>
            <pc:sldMk cId="1777825921" sldId="4682"/>
            <ac:graphicFrameMk id="11" creationId="{7172AF01-7781-40B0-BDA7-84CA40F33DD1}"/>
          </ac:graphicFrameMkLst>
        </pc:graphicFrameChg>
        <pc:cxnChg chg="add mod">
          <ac:chgData name="Marilyn Clark" userId="0db0ca44-6a5d-4373-b442-f22977b97c56" providerId="ADAL" clId="{5E7914B1-69F1-45B1-B05F-FD70CDC4A895}" dt="2023-05-11T17:53:13.598" v="1510" actId="1076"/>
          <ac:cxnSpMkLst>
            <pc:docMk/>
            <pc:sldMk cId="1777825921" sldId="4682"/>
            <ac:cxnSpMk id="2" creationId="{1ED85FE4-0842-7318-6C3B-E7155F957B30}"/>
          </ac:cxnSpMkLst>
        </pc:cxnChg>
        <pc:cxnChg chg="del">
          <ac:chgData name="Marilyn Clark" userId="0db0ca44-6a5d-4373-b442-f22977b97c56" providerId="ADAL" clId="{5E7914B1-69F1-45B1-B05F-FD70CDC4A895}" dt="2023-05-10T18:01:00.219" v="393" actId="478"/>
          <ac:cxnSpMkLst>
            <pc:docMk/>
            <pc:sldMk cId="1777825921" sldId="4682"/>
            <ac:cxnSpMk id="8" creationId="{089AB629-0CC1-A6F8-D4AF-016E20AD8DFC}"/>
          </ac:cxnSpMkLst>
        </pc:cxnChg>
      </pc:sldChg>
      <pc:sldChg chg="addSp delSp modSp add mod">
        <pc:chgData name="Marilyn Clark" userId="0db0ca44-6a5d-4373-b442-f22977b97c56" providerId="ADAL" clId="{5E7914B1-69F1-45B1-B05F-FD70CDC4A895}" dt="2023-05-10T17:54:03.470" v="285" actId="20577"/>
        <pc:sldMkLst>
          <pc:docMk/>
          <pc:sldMk cId="389854819" sldId="4683"/>
        </pc:sldMkLst>
        <pc:spChg chg="mod">
          <ac:chgData name="Marilyn Clark" userId="0db0ca44-6a5d-4373-b442-f22977b97c56" providerId="ADAL" clId="{5E7914B1-69F1-45B1-B05F-FD70CDC4A895}" dt="2023-05-10T17:50:25.186" v="153" actId="5793"/>
          <ac:spMkLst>
            <pc:docMk/>
            <pc:sldMk cId="389854819" sldId="4683"/>
            <ac:spMk id="3" creationId="{F83F5157-203E-E845-BD3B-D0A3B6D72FDE}"/>
          </ac:spMkLst>
        </pc:spChg>
        <pc:spChg chg="add mod">
          <ac:chgData name="Marilyn Clark" userId="0db0ca44-6a5d-4373-b442-f22977b97c56" providerId="ADAL" clId="{5E7914B1-69F1-45B1-B05F-FD70CDC4A895}" dt="2023-05-10T17:54:03.470" v="285" actId="20577"/>
          <ac:spMkLst>
            <pc:docMk/>
            <pc:sldMk cId="389854819" sldId="4683"/>
            <ac:spMk id="10" creationId="{51892D1C-D882-4697-855C-72D82610D4DE}"/>
          </ac:spMkLst>
        </pc:spChg>
        <pc:graphicFrameChg chg="add mod modGraphic">
          <ac:chgData name="Marilyn Clark" userId="0db0ca44-6a5d-4373-b442-f22977b97c56" providerId="ADAL" clId="{5E7914B1-69F1-45B1-B05F-FD70CDC4A895}" dt="2023-05-10T17:53:09.841" v="188" actId="14100"/>
          <ac:graphicFrameMkLst>
            <pc:docMk/>
            <pc:sldMk cId="389854819" sldId="4683"/>
            <ac:graphicFrameMk id="2" creationId="{1AC4C3ED-61A8-E87C-5F25-8A56482C0023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3:02.196" v="186" actId="478"/>
          <ac:graphicFrameMkLst>
            <pc:docMk/>
            <pc:sldMk cId="389854819" sldId="4683"/>
            <ac:graphicFrameMk id="4" creationId="{5D2A2A72-C471-EAE8-1AB0-074AF72757EE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2:31.633" v="181" actId="478"/>
          <ac:graphicFrameMkLst>
            <pc:docMk/>
            <pc:sldMk cId="389854819" sldId="4683"/>
            <ac:graphicFrameMk id="5" creationId="{8B478607-7DF2-E006-E56A-727C635760ED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2:37.111" v="184" actId="478"/>
          <ac:graphicFrameMkLst>
            <pc:docMk/>
            <pc:sldMk cId="389854819" sldId="4683"/>
            <ac:graphicFrameMk id="6" creationId="{8CCF3A4B-1E7E-13F8-FFF9-CED1445731B1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2:33.955" v="182" actId="478"/>
          <ac:graphicFrameMkLst>
            <pc:docMk/>
            <pc:sldMk cId="389854819" sldId="4683"/>
            <ac:graphicFrameMk id="7" creationId="{89E3CBFF-5A3C-8B87-5E95-E0E3AA0CF371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3:28.418" v="193" actId="1076"/>
          <ac:graphicFrameMkLst>
            <pc:docMk/>
            <pc:sldMk cId="389854819" sldId="4683"/>
            <ac:graphicFrameMk id="9" creationId="{E51BDB57-CB93-F109-AB82-2668E90D67D5}"/>
          </ac:graphicFrameMkLst>
        </pc:graphicFrameChg>
        <pc:cxnChg chg="del">
          <ac:chgData name="Marilyn Clark" userId="0db0ca44-6a5d-4373-b442-f22977b97c56" providerId="ADAL" clId="{5E7914B1-69F1-45B1-B05F-FD70CDC4A895}" dt="2023-05-10T17:52:35.676" v="183" actId="478"/>
          <ac:cxnSpMkLst>
            <pc:docMk/>
            <pc:sldMk cId="389854819" sldId="4683"/>
            <ac:cxnSpMk id="8" creationId="{93C0B984-6E5B-60D6-887F-08D4BB213C6B}"/>
          </ac:cxnSpMkLst>
        </pc:cxnChg>
      </pc:sldChg>
      <pc:sldChg chg="addSp delSp modSp add mod">
        <pc:chgData name="Marilyn Clark" userId="0db0ca44-6a5d-4373-b442-f22977b97c56" providerId="ADAL" clId="{5E7914B1-69F1-45B1-B05F-FD70CDC4A895}" dt="2023-05-10T17:59:13.151" v="355" actId="14100"/>
        <pc:sldMkLst>
          <pc:docMk/>
          <pc:sldMk cId="3697542591" sldId="4684"/>
        </pc:sldMkLst>
        <pc:spChg chg="mod">
          <ac:chgData name="Marilyn Clark" userId="0db0ca44-6a5d-4373-b442-f22977b97c56" providerId="ADAL" clId="{5E7914B1-69F1-45B1-B05F-FD70CDC4A895}" dt="2023-05-10T17:56:12.967" v="341" actId="5793"/>
          <ac:spMkLst>
            <pc:docMk/>
            <pc:sldMk cId="3697542591" sldId="4684"/>
            <ac:spMk id="3" creationId="{F83F5157-203E-E845-BD3B-D0A3B6D72FDE}"/>
          </ac:spMkLst>
        </pc:spChg>
        <pc:graphicFrameChg chg="add mod modGraphic">
          <ac:chgData name="Marilyn Clark" userId="0db0ca44-6a5d-4373-b442-f22977b97c56" providerId="ADAL" clId="{5E7914B1-69F1-45B1-B05F-FD70CDC4A895}" dt="2023-05-10T17:56:36.541" v="345" actId="14100"/>
          <ac:graphicFrameMkLst>
            <pc:docMk/>
            <pc:sldMk cId="3697542591" sldId="4684"/>
            <ac:graphicFrameMk id="2" creationId="{6F18E62A-E0A7-A9DB-1DAE-F045E0C70B61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6:21.156" v="342" actId="478"/>
          <ac:graphicFrameMkLst>
            <pc:docMk/>
            <pc:sldMk cId="3697542591" sldId="4684"/>
            <ac:graphicFrameMk id="4" creationId="{9B018775-B6FA-7123-651D-1F01BA7B519F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7:19.657" v="352" actId="1076"/>
          <ac:graphicFrameMkLst>
            <pc:docMk/>
            <pc:sldMk cId="3697542591" sldId="4684"/>
            <ac:graphicFrameMk id="5" creationId="{C4F40E01-8520-919D-9CD0-70A008B3D66F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7:59:13.151" v="355" actId="14100"/>
          <ac:graphicFrameMkLst>
            <pc:docMk/>
            <pc:sldMk cId="3697542591" sldId="4684"/>
            <ac:graphicFrameMk id="6" creationId="{ED38085C-0738-F31D-54D8-1DC7B3302B0F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6:47.641" v="346" actId="478"/>
          <ac:graphicFrameMkLst>
            <pc:docMk/>
            <pc:sldMk cId="3697542591" sldId="4684"/>
            <ac:graphicFrameMk id="7" creationId="{83BCA1A9-F696-AE44-9196-28EE4D64A258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6:48.568" v="347" actId="478"/>
          <ac:graphicFrameMkLst>
            <pc:docMk/>
            <pc:sldMk cId="3697542591" sldId="4684"/>
            <ac:graphicFrameMk id="9" creationId="{933C0BEA-4B4C-8D88-4E6F-F32CCED780A1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6:59.775" v="348" actId="478"/>
          <ac:graphicFrameMkLst>
            <pc:docMk/>
            <pc:sldMk cId="3697542591" sldId="4684"/>
            <ac:graphicFrameMk id="11" creationId="{E8531E48-82A6-4EC6-4769-33BD984A5507}"/>
          </ac:graphicFrameMkLst>
        </pc:graphicFrameChg>
      </pc:sldChg>
      <pc:sldChg chg="addSp delSp modSp add mod">
        <pc:chgData name="Marilyn Clark" userId="0db0ca44-6a5d-4373-b442-f22977b97c56" providerId="ADAL" clId="{5E7914B1-69F1-45B1-B05F-FD70CDC4A895}" dt="2023-05-10T18:00:35.120" v="388" actId="20577"/>
        <pc:sldMkLst>
          <pc:docMk/>
          <pc:sldMk cId="1622141872" sldId="4685"/>
        </pc:sldMkLst>
        <pc:spChg chg="mod">
          <ac:chgData name="Marilyn Clark" userId="0db0ca44-6a5d-4373-b442-f22977b97c56" providerId="ADAL" clId="{5E7914B1-69F1-45B1-B05F-FD70CDC4A895}" dt="2023-05-10T17:59:24.140" v="366" actId="20577"/>
          <ac:spMkLst>
            <pc:docMk/>
            <pc:sldMk cId="1622141872" sldId="4685"/>
            <ac:spMk id="3" creationId="{F83F5157-203E-E845-BD3B-D0A3B6D72FDE}"/>
          </ac:spMkLst>
        </pc:spChg>
        <pc:spChg chg="add mod">
          <ac:chgData name="Marilyn Clark" userId="0db0ca44-6a5d-4373-b442-f22977b97c56" providerId="ADAL" clId="{5E7914B1-69F1-45B1-B05F-FD70CDC4A895}" dt="2023-05-10T18:00:35.120" v="388" actId="20577"/>
          <ac:spMkLst>
            <pc:docMk/>
            <pc:sldMk cId="1622141872" sldId="4685"/>
            <ac:spMk id="8" creationId="{80208708-C516-4195-7BC0-AF3EA59354D7}"/>
          </ac:spMkLst>
        </pc:spChg>
        <pc:graphicFrameChg chg="del">
          <ac:chgData name="Marilyn Clark" userId="0db0ca44-6a5d-4373-b442-f22977b97c56" providerId="ADAL" clId="{5E7914B1-69F1-45B1-B05F-FD70CDC4A895}" dt="2023-05-10T17:59:37.544" v="367" actId="478"/>
          <ac:graphicFrameMkLst>
            <pc:docMk/>
            <pc:sldMk cId="1622141872" sldId="4685"/>
            <ac:graphicFrameMk id="2" creationId="{6F18E62A-E0A7-A9DB-1DAE-F045E0C70B61}"/>
          </ac:graphicFrameMkLst>
        </pc:graphicFrameChg>
        <pc:graphicFrameChg chg="add mod modGraphic">
          <ac:chgData name="Marilyn Clark" userId="0db0ca44-6a5d-4373-b442-f22977b97c56" providerId="ADAL" clId="{5E7914B1-69F1-45B1-B05F-FD70CDC4A895}" dt="2023-05-10T17:59:55.361" v="373" actId="14100"/>
          <ac:graphicFrameMkLst>
            <pc:docMk/>
            <pc:sldMk cId="1622141872" sldId="4685"/>
            <ac:graphicFrameMk id="4" creationId="{4AEBAA48-B4FC-6A52-ECB1-82525DC0F70C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9:38.733" v="368" actId="478"/>
          <ac:graphicFrameMkLst>
            <pc:docMk/>
            <pc:sldMk cId="1622141872" sldId="4685"/>
            <ac:graphicFrameMk id="5" creationId="{C4F40E01-8520-919D-9CD0-70A008B3D66F}"/>
          </ac:graphicFrameMkLst>
        </pc:graphicFrameChg>
        <pc:graphicFrameChg chg="del">
          <ac:chgData name="Marilyn Clark" userId="0db0ca44-6a5d-4373-b442-f22977b97c56" providerId="ADAL" clId="{5E7914B1-69F1-45B1-B05F-FD70CDC4A895}" dt="2023-05-10T17:59:40.639" v="369" actId="478"/>
          <ac:graphicFrameMkLst>
            <pc:docMk/>
            <pc:sldMk cId="1622141872" sldId="4685"/>
            <ac:graphicFrameMk id="6" creationId="{ED38085C-0738-F31D-54D8-1DC7B3302B0F}"/>
          </ac:graphicFrameMkLst>
        </pc:graphicFrameChg>
        <pc:graphicFrameChg chg="add mod">
          <ac:chgData name="Marilyn Clark" userId="0db0ca44-6a5d-4373-b442-f22977b97c56" providerId="ADAL" clId="{5E7914B1-69F1-45B1-B05F-FD70CDC4A895}" dt="2023-05-10T18:00:16.701" v="378" actId="14100"/>
          <ac:graphicFrameMkLst>
            <pc:docMk/>
            <pc:sldMk cId="1622141872" sldId="4685"/>
            <ac:graphicFrameMk id="7" creationId="{335F0C0C-98F5-491D-EE2D-CA370E9061E2}"/>
          </ac:graphicFrameMkLst>
        </pc:graphicFrameChg>
      </pc:sldChg>
      <pc:sldChg chg="delSp modSp del mod">
        <pc:chgData name="Marilyn Clark" userId="0db0ca44-6a5d-4373-b442-f22977b97c56" providerId="ADAL" clId="{5E7914B1-69F1-45B1-B05F-FD70CDC4A895}" dt="2023-05-11T20:51:03.438" v="1625" actId="2696"/>
        <pc:sldMkLst>
          <pc:docMk/>
          <pc:sldMk cId="628862950" sldId="4686"/>
        </pc:sldMkLst>
        <pc:spChg chg="mod">
          <ac:chgData name="Marilyn Clark" userId="0db0ca44-6a5d-4373-b442-f22977b97c56" providerId="ADAL" clId="{5E7914B1-69F1-45B1-B05F-FD70CDC4A895}" dt="2023-05-10T18:42:37.866" v="1487" actId="20577"/>
          <ac:spMkLst>
            <pc:docMk/>
            <pc:sldMk cId="628862950" sldId="4686"/>
            <ac:spMk id="2" creationId="{90542F7C-AAA7-B58A-FE6E-9E500E1E9E95}"/>
          </ac:spMkLst>
        </pc:spChg>
        <pc:spChg chg="mod">
          <ac:chgData name="Marilyn Clark" userId="0db0ca44-6a5d-4373-b442-f22977b97c56" providerId="ADAL" clId="{5E7914B1-69F1-45B1-B05F-FD70CDC4A895}" dt="2023-05-10T18:42:13.687" v="1458" actId="20577"/>
          <ac:spMkLst>
            <pc:docMk/>
            <pc:sldMk cId="628862950" sldId="4686"/>
            <ac:spMk id="3" creationId="{D5F44E5C-0D64-2E98-88E4-A4223DAEC6DC}"/>
          </ac:spMkLst>
        </pc:spChg>
        <pc:picChg chg="del">
          <ac:chgData name="Marilyn Clark" userId="0db0ca44-6a5d-4373-b442-f22977b97c56" providerId="ADAL" clId="{5E7914B1-69F1-45B1-B05F-FD70CDC4A895}" dt="2023-05-10T18:42:15.793" v="1459" actId="478"/>
          <ac:picMkLst>
            <pc:docMk/>
            <pc:sldMk cId="628862950" sldId="4686"/>
            <ac:picMk id="7" creationId="{36CE717A-669C-A6A1-550F-68F6D7FAD3A0}"/>
          </ac:picMkLst>
        </pc:picChg>
        <pc:cxnChg chg="del">
          <ac:chgData name="Marilyn Clark" userId="0db0ca44-6a5d-4373-b442-f22977b97c56" providerId="ADAL" clId="{5E7914B1-69F1-45B1-B05F-FD70CDC4A895}" dt="2023-05-10T18:42:31.279" v="1468" actId="478"/>
          <ac:cxnSpMkLst>
            <pc:docMk/>
            <pc:sldMk cId="628862950" sldId="4686"/>
            <ac:cxnSpMk id="6" creationId="{9335526E-3448-05A5-6A40-D74E3C2593FB}"/>
          </ac:cxnSpMkLst>
        </pc:cxnChg>
      </pc:sldChg>
      <pc:sldChg chg="modSp add del mod ord">
        <pc:chgData name="Marilyn Clark" userId="0db0ca44-6a5d-4373-b442-f22977b97c56" providerId="ADAL" clId="{5E7914B1-69F1-45B1-B05F-FD70CDC4A895}" dt="2023-05-11T18:48:41.867" v="1624" actId="2696"/>
        <pc:sldMkLst>
          <pc:docMk/>
          <pc:sldMk cId="738002142" sldId="4687"/>
        </pc:sldMkLst>
        <pc:spChg chg="mod">
          <ac:chgData name="Marilyn Clark" userId="0db0ca44-6a5d-4373-b442-f22977b97c56" providerId="ADAL" clId="{5E7914B1-69F1-45B1-B05F-FD70CDC4A895}" dt="2023-05-11T18:45:01.045" v="1623" actId="20577"/>
          <ac:spMkLst>
            <pc:docMk/>
            <pc:sldMk cId="738002142" sldId="4687"/>
            <ac:spMk id="2" creationId="{90542F7C-AAA7-B58A-FE6E-9E500E1E9E95}"/>
          </ac:spMkLst>
        </pc:spChg>
        <pc:spChg chg="mod">
          <ac:chgData name="Marilyn Clark" userId="0db0ca44-6a5d-4373-b442-f22977b97c56" providerId="ADAL" clId="{5E7914B1-69F1-45B1-B05F-FD70CDC4A895}" dt="2023-05-11T18:44:56.134" v="1622" actId="20577"/>
          <ac:spMkLst>
            <pc:docMk/>
            <pc:sldMk cId="738002142" sldId="4687"/>
            <ac:spMk id="3" creationId="{D5F44E5C-0D64-2E98-88E4-A4223DAEC6D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Social).xlsx]Twitter'!$E$1</c:f>
              <c:strCache>
                <c:ptCount val="1"/>
                <c:pt idx="0">
                  <c:v>engagement rate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'[Analytics Month over Month (Email and Social).xlsx]Twitter'!$A$11:$A$22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 </c:v>
                </c:pt>
                <c:pt idx="3">
                  <c:v>May</c:v>
                </c:pt>
                <c:pt idx="4">
                  <c:v>June 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Social).xlsx]Twitter'!$E$11:$E$22</c:f>
              <c:numCache>
                <c:formatCode>0.00</c:formatCode>
                <c:ptCount val="12"/>
                <c:pt idx="0">
                  <c:v>3.9</c:v>
                </c:pt>
                <c:pt idx="1">
                  <c:v>4.12</c:v>
                </c:pt>
                <c:pt idx="2">
                  <c:v>3</c:v>
                </c:pt>
                <c:pt idx="3">
                  <c:v>2.9</c:v>
                </c:pt>
                <c:pt idx="4">
                  <c:v>4.8</c:v>
                </c:pt>
                <c:pt idx="5" formatCode="General">
                  <c:v>2.7</c:v>
                </c:pt>
                <c:pt idx="6">
                  <c:v>3.6</c:v>
                </c:pt>
                <c:pt idx="7">
                  <c:v>2.8</c:v>
                </c:pt>
                <c:pt idx="8">
                  <c:v>2.2000000000000002</c:v>
                </c:pt>
                <c:pt idx="9">
                  <c:v>3.3</c:v>
                </c:pt>
                <c:pt idx="10">
                  <c:v>3.7</c:v>
                </c:pt>
                <c:pt idx="11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7-4573-8947-96C2EC460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9748016"/>
        <c:axId val="1710340944"/>
      </c:barChart>
      <c:catAx>
        <c:axId val="18297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340944"/>
        <c:crosses val="autoZero"/>
        <c:auto val="1"/>
        <c:lblAlgn val="ctr"/>
        <c:lblOffset val="100"/>
        <c:noMultiLvlLbl val="0"/>
      </c:catAx>
      <c:valAx>
        <c:axId val="171034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74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Stories Performance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Social).xlsx]Instagram'!$M$2</c:f>
              <c:strCache>
                <c:ptCount val="1"/>
                <c:pt idx="0">
                  <c:v>March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Social).xlsx]Instagram'!$N$2:$S$2</c:f>
              <c:numCache>
                <c:formatCode>General</c:formatCode>
                <c:ptCount val="3"/>
                <c:pt idx="0">
                  <c:v>281</c:v>
                </c:pt>
                <c:pt idx="1">
                  <c:v>4190</c:v>
                </c:pt>
                <c:pt idx="2">
                  <c:v>813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E1B-4D77-93B3-6AF042159750}"/>
            </c:ext>
          </c:extLst>
        </c:ser>
        <c:ser>
          <c:idx val="1"/>
          <c:order val="1"/>
          <c:tx>
            <c:strRef>
              <c:f>'[Analytics Month over Month (Email and Social).xlsx]Instagram'!$M$3</c:f>
              <c:strCache>
                <c:ptCount val="1"/>
                <c:pt idx="0">
                  <c:v>April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Social).xlsx]Instagram'!$N$3:$S$3</c:f>
              <c:numCache>
                <c:formatCode>General</c:formatCode>
                <c:ptCount val="3"/>
                <c:pt idx="0">
                  <c:v>361</c:v>
                </c:pt>
                <c:pt idx="1">
                  <c:v>5148</c:v>
                </c:pt>
                <c:pt idx="2">
                  <c:v>1430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E1B-4D77-93B3-6AF042159750}"/>
            </c:ext>
          </c:extLst>
        </c:ser>
        <c:ser>
          <c:idx val="2"/>
          <c:order val="2"/>
          <c:tx>
            <c:strRef>
              <c:f>'[Analytics Month over Month (Email and Social).xlsx]Instagram'!$M$4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Social).xlsx]Instagram'!$N$4:$S$4</c:f>
              <c:numCache>
                <c:formatCode>General</c:formatCode>
                <c:ptCount val="3"/>
                <c:pt idx="0">
                  <c:v>278</c:v>
                </c:pt>
                <c:pt idx="1">
                  <c:v>5361</c:v>
                </c:pt>
                <c:pt idx="2">
                  <c:v>1437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E1B-4D77-93B3-6AF042159750}"/>
            </c:ext>
          </c:extLst>
        </c:ser>
        <c:ser>
          <c:idx val="3"/>
          <c:order val="3"/>
          <c:tx>
            <c:strRef>
              <c:f>'[Analytics Month over Month (Email and Social).xlsx]Instagram'!$M$5</c:f>
              <c:strCache>
                <c:ptCount val="1"/>
                <c:pt idx="0">
                  <c:v>June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Social).xlsx]Instagram'!$N$5:$S$5</c:f>
              <c:numCache>
                <c:formatCode>General</c:formatCode>
                <c:ptCount val="3"/>
                <c:pt idx="0">
                  <c:v>590</c:v>
                </c:pt>
                <c:pt idx="1">
                  <c:v>8777</c:v>
                </c:pt>
                <c:pt idx="2">
                  <c:v>1377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E1B-4D77-93B3-6AF042159750}"/>
            </c:ext>
          </c:extLst>
        </c:ser>
        <c:ser>
          <c:idx val="4"/>
          <c:order val="4"/>
          <c:tx>
            <c:strRef>
              <c:f>'[Analytics Month over Month (Email and Social).xlsx]Instagram'!$M$6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Social).xlsx]Instagram'!$N$6:$S$6</c:f>
              <c:numCache>
                <c:formatCode>General</c:formatCode>
                <c:ptCount val="3"/>
                <c:pt idx="0">
                  <c:v>67</c:v>
                </c:pt>
                <c:pt idx="1">
                  <c:v>1445</c:v>
                </c:pt>
                <c:pt idx="2">
                  <c:v>499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E1B-4D77-93B3-6AF042159750}"/>
            </c:ext>
          </c:extLst>
        </c:ser>
        <c:ser>
          <c:idx val="5"/>
          <c:order val="5"/>
          <c:tx>
            <c:strRef>
              <c:f>'[Analytics Month over Month (Email and Social).xlsx]Instagram'!$M$7</c:f>
              <c:strCache>
                <c:ptCount val="1"/>
                <c:pt idx="0">
                  <c:v>August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Social).xlsx]Instagram'!$N$7:$S$7</c:f>
              <c:numCache>
                <c:formatCode>General</c:formatCode>
                <c:ptCount val="3"/>
                <c:pt idx="0">
                  <c:v>93</c:v>
                </c:pt>
                <c:pt idx="1">
                  <c:v>2121</c:v>
                </c:pt>
                <c:pt idx="2">
                  <c:v>517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7E1B-4D77-93B3-6AF042159750}"/>
            </c:ext>
          </c:extLst>
        </c:ser>
        <c:ser>
          <c:idx val="6"/>
          <c:order val="6"/>
          <c:tx>
            <c:strRef>
              <c:f>'[Analytics Month over Month (Email and Social).xlsx]Instagram'!$M$8</c:f>
              <c:strCache>
                <c:ptCount val="1"/>
                <c:pt idx="0">
                  <c:v>September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Social).xlsx]Instagram'!$N$8:$S$8</c:f>
              <c:numCache>
                <c:formatCode>General</c:formatCode>
                <c:ptCount val="3"/>
                <c:pt idx="0">
                  <c:v>312</c:v>
                </c:pt>
                <c:pt idx="1">
                  <c:v>4333</c:v>
                </c:pt>
                <c:pt idx="2">
                  <c:v>769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7E1B-4D77-93B3-6AF042159750}"/>
            </c:ext>
          </c:extLst>
        </c:ser>
        <c:ser>
          <c:idx val="7"/>
          <c:order val="7"/>
          <c:tx>
            <c:strRef>
              <c:f>'[Analytics Month over Month (Email and Social).xlsx]Instagram'!$M$9</c:f>
              <c:strCache>
                <c:ptCount val="1"/>
                <c:pt idx="0">
                  <c:v>October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Social).xlsx]Instagram'!$N$9:$S$9</c:f>
              <c:numCache>
                <c:formatCode>General</c:formatCode>
                <c:ptCount val="3"/>
                <c:pt idx="0">
                  <c:v>416</c:v>
                </c:pt>
                <c:pt idx="1">
                  <c:v>4767</c:v>
                </c:pt>
                <c:pt idx="2">
                  <c:v>1272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7E1B-4D77-93B3-6AF042159750}"/>
            </c:ext>
          </c:extLst>
        </c:ser>
        <c:ser>
          <c:idx val="8"/>
          <c:order val="8"/>
          <c:tx>
            <c:strRef>
              <c:f>'[Analytics Month over Month (Email and Social).xlsx]Instagram'!$M$10</c:f>
              <c:strCache>
                <c:ptCount val="1"/>
                <c:pt idx="0">
                  <c:v>November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Social).xlsx]Instagram'!$N$10:$S$10</c:f>
              <c:numCache>
                <c:formatCode>General</c:formatCode>
                <c:ptCount val="3"/>
                <c:pt idx="0">
                  <c:v>29</c:v>
                </c:pt>
                <c:pt idx="1">
                  <c:v>936</c:v>
                </c:pt>
                <c:pt idx="2">
                  <c:v>435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7E1B-4D77-93B3-6AF042159750}"/>
            </c:ext>
          </c:extLst>
        </c:ser>
        <c:ser>
          <c:idx val="9"/>
          <c:order val="9"/>
          <c:tx>
            <c:strRef>
              <c:f>'[Analytics Month over Month (Email and Social).xlsx]Instagram'!$M$11</c:f>
              <c:strCache>
                <c:ptCount val="1"/>
                <c:pt idx="0">
                  <c:v>December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Social).xlsx]Instagram'!$N$11:$S$11</c:f>
              <c:numCache>
                <c:formatCode>General</c:formatCode>
                <c:ptCount val="3"/>
                <c:pt idx="0">
                  <c:v>66</c:v>
                </c:pt>
                <c:pt idx="1">
                  <c:v>1294</c:v>
                </c:pt>
                <c:pt idx="2">
                  <c:v>368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9-7E1B-4D77-93B3-6AF042159750}"/>
            </c:ext>
          </c:extLst>
        </c:ser>
        <c:ser>
          <c:idx val="10"/>
          <c:order val="10"/>
          <c:tx>
            <c:strRef>
              <c:f>'[Analytics Month over Month (Email and Social).xlsx]Instagram'!$M$12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Social).xlsx]Instagram'!$N$1:$S$1</c:f>
              <c:strCache>
                <c:ptCount val="3"/>
                <c:pt idx="0">
                  <c:v>Story tap backs </c:v>
                </c:pt>
                <c:pt idx="1">
                  <c:v>Story taps forward </c:v>
                </c:pt>
                <c:pt idx="2">
                  <c:v>Story exits </c:v>
                </c:pt>
              </c:strCache>
              <c:extLst/>
            </c:strRef>
          </c:cat>
          <c:val>
            <c:numRef>
              <c:f>'[Analytics Month over Month (Email and Social).xlsx]Instagram'!$N$12:$S$12</c:f>
              <c:numCache>
                <c:formatCode>General</c:formatCode>
                <c:ptCount val="3"/>
                <c:pt idx="0">
                  <c:v>43</c:v>
                </c:pt>
                <c:pt idx="1">
                  <c:v>961</c:v>
                </c:pt>
                <c:pt idx="2">
                  <c:v>405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7E1B-4D77-93B3-6AF042159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797936"/>
        <c:axId val="204799856"/>
      </c:barChart>
      <c:catAx>
        <c:axId val="20479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99856"/>
        <c:crosses val="autoZero"/>
        <c:auto val="1"/>
        <c:lblAlgn val="ctr"/>
        <c:lblOffset val="100"/>
        <c:noMultiLvlLbl val="0"/>
      </c:catAx>
      <c:valAx>
        <c:axId val="20479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79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Follower</a:t>
            </a:r>
            <a:r>
              <a:rPr lang="en-US" baseline="0"/>
              <a:t> Count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Social).xlsx]Instagram'!$J$1</c:f>
              <c:strCache>
                <c:ptCount val="1"/>
                <c:pt idx="0">
                  <c:v>Followers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Social).xlsx]Instagram'!$I$2:$I$13</c:f>
              <c:strCache>
                <c:ptCount val="12"/>
                <c:pt idx="0">
                  <c:v>February </c:v>
                </c:pt>
                <c:pt idx="1">
                  <c:v>March </c:v>
                </c:pt>
                <c:pt idx="2">
                  <c:v>April </c:v>
                </c:pt>
                <c:pt idx="3">
                  <c:v>May </c:v>
                </c:pt>
                <c:pt idx="4">
                  <c:v>June 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Social).xlsx]Instagram'!$J$2:$J$13</c:f>
              <c:numCache>
                <c:formatCode>General</c:formatCode>
                <c:ptCount val="12"/>
                <c:pt idx="0">
                  <c:v>1586</c:v>
                </c:pt>
                <c:pt idx="1">
                  <c:v>1681</c:v>
                </c:pt>
                <c:pt idx="2">
                  <c:v>1737</c:v>
                </c:pt>
                <c:pt idx="3">
                  <c:v>1763</c:v>
                </c:pt>
                <c:pt idx="4">
                  <c:v>1785</c:v>
                </c:pt>
                <c:pt idx="5">
                  <c:v>1808</c:v>
                </c:pt>
                <c:pt idx="6">
                  <c:v>1862</c:v>
                </c:pt>
                <c:pt idx="7">
                  <c:v>1898</c:v>
                </c:pt>
                <c:pt idx="8">
                  <c:v>1918</c:v>
                </c:pt>
                <c:pt idx="9">
                  <c:v>1923</c:v>
                </c:pt>
                <c:pt idx="10">
                  <c:v>1927</c:v>
                </c:pt>
                <c:pt idx="11">
                  <c:v>1925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7-4F2D-B75C-271C765BC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2766768"/>
        <c:axId val="1612765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Social).xlsx]Instagram'!$K$1</c15:sqref>
                        </c15:formulaRef>
                      </c:ext>
                    </c:extLst>
                    <c:strCache>
                      <c:ptCount val="1"/>
                      <c:pt idx="0">
                        <c:v>Followers Gained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Social).xlsx]Instagram'!$I$2:$I$13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 </c:v>
                      </c:pt>
                      <c:pt idx="2">
                        <c:v>April </c:v>
                      </c:pt>
                      <c:pt idx="3">
                        <c:v>May </c:v>
                      </c:pt>
                      <c:pt idx="4">
                        <c:v>June 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'[Analytics Month over Month (Email and Social).xlsx]Instagram'!$K$2:$K$13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32</c:v>
                      </c:pt>
                      <c:pt idx="1">
                        <c:v>120</c:v>
                      </c:pt>
                      <c:pt idx="2">
                        <c:v>82</c:v>
                      </c:pt>
                      <c:pt idx="3">
                        <c:v>57</c:v>
                      </c:pt>
                      <c:pt idx="4">
                        <c:v>50</c:v>
                      </c:pt>
                      <c:pt idx="5">
                        <c:v>23</c:v>
                      </c:pt>
                      <c:pt idx="6">
                        <c:v>73</c:v>
                      </c:pt>
                      <c:pt idx="7">
                        <c:v>67</c:v>
                      </c:pt>
                      <c:pt idx="8">
                        <c:v>56</c:v>
                      </c:pt>
                      <c:pt idx="9">
                        <c:v>37</c:v>
                      </c:pt>
                      <c:pt idx="10">
                        <c:v>27</c:v>
                      </c:pt>
                      <c:pt idx="11">
                        <c:v>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F27-4F2D-B75C-271C765BCCE4}"/>
                  </c:ext>
                </c:extLst>
              </c15:ser>
            </c15:filteredBarSeries>
          </c:ext>
        </c:extLst>
      </c:barChart>
      <c:catAx>
        <c:axId val="161276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765328"/>
        <c:crosses val="autoZero"/>
        <c:auto val="1"/>
        <c:lblAlgn val="ctr"/>
        <c:lblOffset val="100"/>
        <c:noMultiLvlLbl val="0"/>
      </c:catAx>
      <c:valAx>
        <c:axId val="1612765328"/>
        <c:scaling>
          <c:orientation val="minMax"/>
          <c:max val="2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276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Social).xlsx]Facebook'!$E$1</c:f>
              <c:strCache>
                <c:ptCount val="1"/>
                <c:pt idx="0">
                  <c:v>engagement rate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cat>
            <c:strRef>
              <c:f>'[Analytics Month over Month (Email and Social).xlsx]Facebook'!$A$2:$A$13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</c:v>
                </c:pt>
              </c:strCache>
            </c:strRef>
          </c:cat>
          <c:val>
            <c:numRef>
              <c:f>'[Analytics Month over Month (Email and Social).xlsx]Facebook'!$E$2:$E$13</c:f>
              <c:numCache>
                <c:formatCode>0.00</c:formatCode>
                <c:ptCount val="12"/>
                <c:pt idx="0">
                  <c:v>7.51</c:v>
                </c:pt>
                <c:pt idx="1">
                  <c:v>7.34</c:v>
                </c:pt>
                <c:pt idx="2" formatCode="General">
                  <c:v>12.45</c:v>
                </c:pt>
                <c:pt idx="3" formatCode="General">
                  <c:v>7.2</c:v>
                </c:pt>
                <c:pt idx="4" formatCode="General">
                  <c:v>12.6</c:v>
                </c:pt>
                <c:pt idx="5" formatCode="General">
                  <c:v>6.7</c:v>
                </c:pt>
                <c:pt idx="6" formatCode="General">
                  <c:v>2.4</c:v>
                </c:pt>
                <c:pt idx="7" formatCode="General">
                  <c:v>6.4</c:v>
                </c:pt>
                <c:pt idx="8" formatCode="General">
                  <c:v>5.4</c:v>
                </c:pt>
                <c:pt idx="9" formatCode="General">
                  <c:v>5.0999999999999996</c:v>
                </c:pt>
                <c:pt idx="10" formatCode="General">
                  <c:v>4.5</c:v>
                </c:pt>
                <c:pt idx="11" formatCode="General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2D-4E33-8801-B5E14727CB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9748016"/>
        <c:axId val="1710340944"/>
      </c:barChart>
      <c:catAx>
        <c:axId val="18297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0340944"/>
        <c:crosses val="autoZero"/>
        <c:auto val="1"/>
        <c:lblAlgn val="ctr"/>
        <c:lblOffset val="100"/>
        <c:noMultiLvlLbl val="0"/>
      </c:catAx>
      <c:valAx>
        <c:axId val="1710340944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748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Social).xlsx]Facebook'!$C$1</c:f>
              <c:strCache>
                <c:ptCount val="1"/>
                <c:pt idx="0">
                  <c:v>impressions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Social).xlsx]Facebook'!$A$2:$A$13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</c:v>
                </c:pt>
              </c:strCache>
            </c:strRef>
          </c:cat>
          <c:val>
            <c:numRef>
              <c:f>'[Analytics Month over Month (Email and Social).xlsx]Facebook'!$C$2:$C$13</c:f>
              <c:numCache>
                <c:formatCode>General</c:formatCode>
                <c:ptCount val="12"/>
                <c:pt idx="0">
                  <c:v>213</c:v>
                </c:pt>
                <c:pt idx="1">
                  <c:v>1239</c:v>
                </c:pt>
                <c:pt idx="2">
                  <c:v>1107</c:v>
                </c:pt>
                <c:pt idx="3">
                  <c:v>952</c:v>
                </c:pt>
                <c:pt idx="4">
                  <c:v>1442</c:v>
                </c:pt>
                <c:pt idx="5">
                  <c:v>1102</c:v>
                </c:pt>
                <c:pt idx="6">
                  <c:v>825</c:v>
                </c:pt>
                <c:pt idx="7">
                  <c:v>1074</c:v>
                </c:pt>
                <c:pt idx="8">
                  <c:v>801</c:v>
                </c:pt>
                <c:pt idx="9">
                  <c:v>897</c:v>
                </c:pt>
                <c:pt idx="10">
                  <c:v>915</c:v>
                </c:pt>
                <c:pt idx="11">
                  <c:v>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D8-4807-B275-8A74E57C0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9535744"/>
        <c:axId val="1495414032"/>
      </c:barChart>
      <c:catAx>
        <c:axId val="18295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414032"/>
        <c:crosses val="autoZero"/>
        <c:auto val="1"/>
        <c:lblAlgn val="ctr"/>
        <c:lblOffset val="100"/>
        <c:noMultiLvlLbl val="0"/>
      </c:catAx>
      <c:valAx>
        <c:axId val="149541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53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Social).xlsx]Facebook'!$D$1</c:f>
              <c:strCache>
                <c:ptCount val="1"/>
                <c:pt idx="0">
                  <c:v>engagements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Social).xlsx]Facebook'!$A$2:$A$13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</c:v>
                </c:pt>
              </c:strCache>
            </c:strRef>
          </c:cat>
          <c:val>
            <c:numRef>
              <c:f>'[Analytics Month over Month (Email and Social).xlsx]Facebook'!$D$2:$D$13</c:f>
              <c:numCache>
                <c:formatCode>General</c:formatCode>
                <c:ptCount val="12"/>
                <c:pt idx="0">
                  <c:v>16</c:v>
                </c:pt>
                <c:pt idx="1">
                  <c:v>91</c:v>
                </c:pt>
                <c:pt idx="2">
                  <c:v>145</c:v>
                </c:pt>
                <c:pt idx="3">
                  <c:v>69</c:v>
                </c:pt>
                <c:pt idx="4">
                  <c:v>182</c:v>
                </c:pt>
                <c:pt idx="5">
                  <c:v>74</c:v>
                </c:pt>
                <c:pt idx="6">
                  <c:v>20</c:v>
                </c:pt>
                <c:pt idx="7">
                  <c:v>69</c:v>
                </c:pt>
                <c:pt idx="8">
                  <c:v>43</c:v>
                </c:pt>
                <c:pt idx="9">
                  <c:v>46</c:v>
                </c:pt>
                <c:pt idx="10">
                  <c:v>41</c:v>
                </c:pt>
                <c:pt idx="1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C-423F-A532-394AB5091E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641056"/>
        <c:axId val="1586536288"/>
      </c:barChart>
      <c:catAx>
        <c:axId val="150064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536288"/>
        <c:crosses val="autoZero"/>
        <c:auto val="1"/>
        <c:lblAlgn val="ctr"/>
        <c:lblOffset val="100"/>
        <c:noMultiLvlLbl val="0"/>
      </c:catAx>
      <c:valAx>
        <c:axId val="158653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64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Social).xlsx]Newsletter'!$F$1</c:f>
              <c:strCache>
                <c:ptCount val="1"/>
                <c:pt idx="0">
                  <c:v>opens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Social).xlsx]Newsletter'!$A$8:$A$18</c:f>
              <c:strCache>
                <c:ptCount val="11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6">
                  <c:v>August</c:v>
                </c:pt>
                <c:pt idx="7">
                  <c:v>September</c:v>
                </c:pt>
                <c:pt idx="8">
                  <c:v>October </c:v>
                </c:pt>
                <c:pt idx="9">
                  <c:v>Nov/Dec</c:v>
                </c:pt>
                <c:pt idx="10">
                  <c:v>January</c:v>
                </c:pt>
              </c:strCache>
            </c:strRef>
          </c:cat>
          <c:val>
            <c:numRef>
              <c:f>'[Analytics Month over Month (Email and Social).xlsx]Newsletter'!$F$8:$F$18</c:f>
              <c:numCache>
                <c:formatCode>General</c:formatCode>
                <c:ptCount val="11"/>
                <c:pt idx="0">
                  <c:v>122</c:v>
                </c:pt>
                <c:pt idx="1">
                  <c:v>123</c:v>
                </c:pt>
                <c:pt idx="2">
                  <c:v>130</c:v>
                </c:pt>
                <c:pt idx="6">
                  <c:v>135</c:v>
                </c:pt>
                <c:pt idx="7">
                  <c:v>137</c:v>
                </c:pt>
                <c:pt idx="8">
                  <c:v>122</c:v>
                </c:pt>
                <c:pt idx="9">
                  <c:v>128</c:v>
                </c:pt>
                <c:pt idx="10">
                  <c:v>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BD-4DE0-8024-5339D849C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0083664"/>
        <c:axId val="1640264976"/>
      </c:barChart>
      <c:catAx>
        <c:axId val="164008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264976"/>
        <c:crosses val="autoZero"/>
        <c:auto val="1"/>
        <c:lblAlgn val="ctr"/>
        <c:lblOffset val="100"/>
        <c:noMultiLvlLbl val="0"/>
      </c:catAx>
      <c:valAx>
        <c:axId val="164026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008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Social).xlsx]Newsletter'!$A$8</c:f>
              <c:strCache>
                <c:ptCount val="1"/>
                <c:pt idx="0">
                  <c:v>February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Social).xlsx]Newsletter'!$C$8:$D$8</c:f>
              <c:numCache>
                <c:formatCode>General</c:formatCode>
                <c:ptCount val="2"/>
                <c:pt idx="0">
                  <c:v>56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A-4465-95B0-79AF617F1F58}"/>
            </c:ext>
          </c:extLst>
        </c:ser>
        <c:ser>
          <c:idx val="1"/>
          <c:order val="1"/>
          <c:tx>
            <c:strRef>
              <c:f>'[Analytics Month over Month (Email and Social).xlsx]Newsletter'!$A$9</c:f>
              <c:strCache>
                <c:ptCount val="1"/>
                <c:pt idx="0">
                  <c:v>March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Social).xlsx]Newsletter'!$C$9:$D$9</c:f>
              <c:numCache>
                <c:formatCode>General</c:formatCode>
                <c:ptCount val="2"/>
                <c:pt idx="0">
                  <c:v>56.9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A-4465-95B0-79AF617F1F58}"/>
            </c:ext>
          </c:extLst>
        </c:ser>
        <c:ser>
          <c:idx val="2"/>
          <c:order val="2"/>
          <c:tx>
            <c:strRef>
              <c:f>'[Analytics Month over Month (Email and Social).xlsx]Newsletter'!$A$10</c:f>
              <c:strCache>
                <c:ptCount val="1"/>
                <c:pt idx="0">
                  <c:v>April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Social).xlsx]Newsletter'!$C$10:$D$10</c:f>
              <c:numCache>
                <c:formatCode>General</c:formatCode>
                <c:ptCount val="2"/>
                <c:pt idx="0">
                  <c:v>57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EA-4465-95B0-79AF617F1F58}"/>
            </c:ext>
          </c:extLst>
        </c:ser>
        <c:ser>
          <c:idx val="6"/>
          <c:order val="6"/>
          <c:tx>
            <c:strRef>
              <c:f>'[Analytics Month over Month (Email and Social).xlsx]Newsletter'!$A$14</c:f>
              <c:strCache>
                <c:ptCount val="1"/>
                <c:pt idx="0">
                  <c:v>August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Social).xlsx]Newsletter'!$C$14:$D$14</c:f>
              <c:numCache>
                <c:formatCode>General</c:formatCode>
                <c:ptCount val="2"/>
                <c:pt idx="0">
                  <c:v>60</c:v>
                </c:pt>
                <c:pt idx="1">
                  <c:v>11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EAEA-4465-95B0-79AF617F1F58}"/>
            </c:ext>
          </c:extLst>
        </c:ser>
        <c:ser>
          <c:idx val="7"/>
          <c:order val="7"/>
          <c:tx>
            <c:strRef>
              <c:f>'[Analytics Month over Month (Email and Social).xlsx]Newsletter'!$A$15</c:f>
              <c:strCache>
                <c:ptCount val="1"/>
                <c:pt idx="0">
                  <c:v>September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Social).xlsx]Newsletter'!$C$15:$D$15</c:f>
              <c:numCache>
                <c:formatCode>General</c:formatCode>
                <c:ptCount val="2"/>
                <c:pt idx="0">
                  <c:v>60</c:v>
                </c:pt>
                <c:pt idx="1">
                  <c:v>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EAEA-4465-95B0-79AF617F1F58}"/>
            </c:ext>
          </c:extLst>
        </c:ser>
        <c:ser>
          <c:idx val="8"/>
          <c:order val="8"/>
          <c:tx>
            <c:strRef>
              <c:f>'[Analytics Month over Month (Email and Social).xlsx]Newsletter'!$A$16</c:f>
              <c:strCache>
                <c:ptCount val="1"/>
                <c:pt idx="0">
                  <c:v>October 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Social).xlsx]Newsletter'!$C$16:$D$16</c:f>
              <c:numCache>
                <c:formatCode>General</c:formatCode>
                <c:ptCount val="2"/>
                <c:pt idx="0">
                  <c:v>54</c:v>
                </c:pt>
                <c:pt idx="1">
                  <c:v>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EAEA-4465-95B0-79AF617F1F58}"/>
            </c:ext>
          </c:extLst>
        </c:ser>
        <c:ser>
          <c:idx val="9"/>
          <c:order val="9"/>
          <c:tx>
            <c:strRef>
              <c:f>'[Analytics Month over Month (Email and Social).xlsx]Newsletter'!$A$17</c:f>
              <c:strCache>
                <c:ptCount val="1"/>
                <c:pt idx="0">
                  <c:v>Nov/Dec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Social).xlsx]Newsletter'!$C$17:$D$17</c:f>
              <c:numCache>
                <c:formatCode>General</c:formatCode>
                <c:ptCount val="2"/>
                <c:pt idx="0">
                  <c:v>52</c:v>
                </c:pt>
                <c:pt idx="1">
                  <c:v>23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EAEA-4465-95B0-79AF617F1F58}"/>
            </c:ext>
          </c:extLst>
        </c:ser>
        <c:ser>
          <c:idx val="10"/>
          <c:order val="10"/>
          <c:tx>
            <c:strRef>
              <c:f>'[Analytics Month over Month (Email and Social).xlsx]Newsletter'!$A$18</c:f>
              <c:strCache>
                <c:ptCount val="1"/>
                <c:pt idx="0">
                  <c:v>January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Social).xlsx]Newsletter'!$C$1:$D$1</c:f>
              <c:strCache>
                <c:ptCount val="2"/>
                <c:pt idx="0">
                  <c:v>open rate</c:v>
                </c:pt>
                <c:pt idx="1">
                  <c:v>click rate</c:v>
                </c:pt>
              </c:strCache>
            </c:strRef>
          </c:cat>
          <c:val>
            <c:numRef>
              <c:f>'[Analytics Month over Month (Email and Social).xlsx]Newsletter'!$C$18:$D$18</c:f>
              <c:numCache>
                <c:formatCode>General</c:formatCode>
                <c:ptCount val="2"/>
                <c:pt idx="0">
                  <c:v>53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AEA-4465-95B0-79AF617F1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9875040"/>
        <c:axId val="1657850768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'[Analytics Month over Month (Email and Social).xlsx]Newsletter'!$A$11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'[Analytics Month over Month (Email and Social).xlsx]Newsletter'!$C$1:$D$1</c15:sqref>
                        </c15:formulaRef>
                      </c:ext>
                    </c:extLst>
                    <c:strCache>
                      <c:ptCount val="2"/>
                      <c:pt idx="0">
                        <c:v>open rate</c:v>
                      </c:pt>
                      <c:pt idx="1">
                        <c:v>click rate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'[Analytics Month over Month (Email and Social).xlsx]Newsletter'!$C$11:$D$11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EAEA-4465-95B0-79AF617F1F5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Social).xlsx]Newsletter'!$A$12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Social).xlsx]Newsletter'!$C$1:$D$1</c15:sqref>
                        </c15:formulaRef>
                      </c:ext>
                    </c:extLst>
                    <c:strCache>
                      <c:ptCount val="2"/>
                      <c:pt idx="0">
                        <c:v>open rate</c:v>
                      </c:pt>
                      <c:pt idx="1">
                        <c:v>click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Social).xlsx]Newsletter'!$C$12:$D$12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AEA-4465-95B0-79AF617F1F5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Social).xlsx]Newsletter'!$A$13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Social).xlsx]Newsletter'!$C$1:$D$1</c15:sqref>
                        </c15:formulaRef>
                      </c:ext>
                    </c:extLst>
                    <c:strCache>
                      <c:ptCount val="2"/>
                      <c:pt idx="0">
                        <c:v>open rate</c:v>
                      </c:pt>
                      <c:pt idx="1">
                        <c:v>click rate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Social).xlsx]Newsletter'!$C$13:$D$13</c15:sqref>
                        </c15:formulaRef>
                      </c:ext>
                    </c:extLst>
                    <c:numCache>
                      <c:formatCode>General</c:formatCode>
                      <c:ptCount val="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EAEA-4465-95B0-79AF617F1F58}"/>
                  </c:ext>
                </c:extLst>
              </c15:ser>
            </c15:filteredBarSeries>
          </c:ext>
        </c:extLst>
      </c:barChart>
      <c:catAx>
        <c:axId val="157987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7850768"/>
        <c:crosses val="autoZero"/>
        <c:auto val="1"/>
        <c:lblAlgn val="ctr"/>
        <c:lblOffset val="100"/>
        <c:noMultiLvlLbl val="0"/>
      </c:catAx>
      <c:valAx>
        <c:axId val="165785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8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Social).xlsx]Newsletter'!$E$1</c:f>
              <c:strCache>
                <c:ptCount val="1"/>
                <c:pt idx="0">
                  <c:v>bounce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Social).xlsx]Newsletter'!$A$8:$A$18</c:f>
              <c:strCache>
                <c:ptCount val="8"/>
                <c:pt idx="0">
                  <c:v>February</c:v>
                </c:pt>
                <c:pt idx="1">
                  <c:v>March </c:v>
                </c:pt>
                <c:pt idx="2">
                  <c:v>April</c:v>
                </c:pt>
                <c:pt idx="3">
                  <c:v>August</c:v>
                </c:pt>
                <c:pt idx="4">
                  <c:v>September</c:v>
                </c:pt>
                <c:pt idx="5">
                  <c:v>October </c:v>
                </c:pt>
                <c:pt idx="6">
                  <c:v>Nov/Dec</c:v>
                </c:pt>
                <c:pt idx="7">
                  <c:v>January</c:v>
                </c:pt>
              </c:strCache>
              <c:extLst/>
            </c:strRef>
          </c:cat>
          <c:val>
            <c:numRef>
              <c:f>'[Analytics Month over Month (Email and Social).xlsx]Newsletter'!$E$8:$E$18</c:f>
              <c:numCache>
                <c:formatCode>General</c:formatCode>
                <c:ptCount val="8"/>
                <c:pt idx="0">
                  <c:v>3</c:v>
                </c:pt>
                <c:pt idx="1">
                  <c:v>2.7</c:v>
                </c:pt>
                <c:pt idx="2">
                  <c:v>3.8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025-47C9-9582-B57919C006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518336"/>
        <c:axId val="1500891200"/>
      </c:barChart>
      <c:catAx>
        <c:axId val="147851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891200"/>
        <c:crosses val="autoZero"/>
        <c:auto val="1"/>
        <c:lblAlgn val="ctr"/>
        <c:lblOffset val="100"/>
        <c:noMultiLvlLbl val="0"/>
      </c:catAx>
      <c:valAx>
        <c:axId val="1500891200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51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Social).xlsx]Twitter'!$C$1</c:f>
              <c:strCache>
                <c:ptCount val="1"/>
                <c:pt idx="0">
                  <c:v>impressions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Social).xlsx]Twitter'!$A$11:$A$22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 </c:v>
                </c:pt>
                <c:pt idx="3">
                  <c:v>May</c:v>
                </c:pt>
                <c:pt idx="4">
                  <c:v>June 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Social).xlsx]Twitter'!$C$11:$C$22</c:f>
              <c:numCache>
                <c:formatCode>General</c:formatCode>
                <c:ptCount val="12"/>
                <c:pt idx="0">
                  <c:v>16583</c:v>
                </c:pt>
                <c:pt idx="1">
                  <c:v>18218</c:v>
                </c:pt>
                <c:pt idx="2">
                  <c:v>12683</c:v>
                </c:pt>
                <c:pt idx="3">
                  <c:v>12915</c:v>
                </c:pt>
                <c:pt idx="4">
                  <c:v>11872</c:v>
                </c:pt>
                <c:pt idx="5">
                  <c:v>6900</c:v>
                </c:pt>
                <c:pt idx="6">
                  <c:v>8276</c:v>
                </c:pt>
                <c:pt idx="7">
                  <c:v>7063</c:v>
                </c:pt>
                <c:pt idx="8">
                  <c:v>21385</c:v>
                </c:pt>
                <c:pt idx="9">
                  <c:v>8521</c:v>
                </c:pt>
                <c:pt idx="10">
                  <c:v>2929</c:v>
                </c:pt>
                <c:pt idx="11">
                  <c:v>6026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44-4EC9-9309-454F919E3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9535744"/>
        <c:axId val="1495414032"/>
      </c:barChart>
      <c:catAx>
        <c:axId val="182953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5414032"/>
        <c:crosses val="autoZero"/>
        <c:auto val="1"/>
        <c:lblAlgn val="ctr"/>
        <c:lblOffset val="100"/>
        <c:noMultiLvlLbl val="0"/>
      </c:catAx>
      <c:valAx>
        <c:axId val="149541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53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Social).xlsx]Twitter'!$D$1</c:f>
              <c:strCache>
                <c:ptCount val="1"/>
                <c:pt idx="0">
                  <c:v>engagements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Social).xlsx]Twitter'!$A$11:$A$22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 </c:v>
                </c:pt>
                <c:pt idx="3">
                  <c:v>May</c:v>
                </c:pt>
                <c:pt idx="4">
                  <c:v>June 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Social).xlsx]Twitter'!$D$11:$D$22</c:f>
              <c:numCache>
                <c:formatCode>General</c:formatCode>
                <c:ptCount val="12"/>
                <c:pt idx="0">
                  <c:v>643</c:v>
                </c:pt>
                <c:pt idx="1">
                  <c:v>751</c:v>
                </c:pt>
                <c:pt idx="2">
                  <c:v>375</c:v>
                </c:pt>
                <c:pt idx="3">
                  <c:v>379</c:v>
                </c:pt>
                <c:pt idx="4">
                  <c:v>564</c:v>
                </c:pt>
                <c:pt idx="5">
                  <c:v>186</c:v>
                </c:pt>
                <c:pt idx="6">
                  <c:v>302</c:v>
                </c:pt>
                <c:pt idx="7">
                  <c:v>197</c:v>
                </c:pt>
                <c:pt idx="8">
                  <c:v>463</c:v>
                </c:pt>
                <c:pt idx="9">
                  <c:v>280</c:v>
                </c:pt>
                <c:pt idx="10">
                  <c:v>107</c:v>
                </c:pt>
                <c:pt idx="11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1A-466C-B40F-B1072813F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00641056"/>
        <c:axId val="1586536288"/>
      </c:barChart>
      <c:catAx>
        <c:axId val="150064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6536288"/>
        <c:crosses val="autoZero"/>
        <c:auto val="1"/>
        <c:lblAlgn val="ctr"/>
        <c:lblOffset val="100"/>
        <c:noMultiLvlLbl val="0"/>
      </c:catAx>
      <c:valAx>
        <c:axId val="158653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064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Social).xlsx]Twitter'!$L$1</c:f>
              <c:strCache>
                <c:ptCount val="1"/>
                <c:pt idx="0">
                  <c:v>Followers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Social).xlsx]Twitter'!$K$4:$K$15</c:f>
              <c:strCache>
                <c:ptCount val="12"/>
                <c:pt idx="0">
                  <c:v>February </c:v>
                </c:pt>
                <c:pt idx="1">
                  <c:v>March </c:v>
                </c:pt>
                <c:pt idx="2">
                  <c:v>April </c:v>
                </c:pt>
                <c:pt idx="3">
                  <c:v>May </c:v>
                </c:pt>
                <c:pt idx="4">
                  <c:v>June </c:v>
                </c:pt>
                <c:pt idx="5">
                  <c:v>July</c:v>
                </c:pt>
                <c:pt idx="6">
                  <c:v>August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 </c:v>
                </c:pt>
                <c:pt idx="10">
                  <c:v>December 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Social).xlsx]Twitter'!$L$4:$L$15</c:f>
              <c:numCache>
                <c:formatCode>General</c:formatCode>
                <c:ptCount val="12"/>
                <c:pt idx="0">
                  <c:v>837</c:v>
                </c:pt>
                <c:pt idx="1">
                  <c:v>859</c:v>
                </c:pt>
                <c:pt idx="2">
                  <c:v>882</c:v>
                </c:pt>
                <c:pt idx="3">
                  <c:v>900</c:v>
                </c:pt>
                <c:pt idx="4">
                  <c:v>910</c:v>
                </c:pt>
                <c:pt idx="5">
                  <c:v>920</c:v>
                </c:pt>
                <c:pt idx="6">
                  <c:v>935</c:v>
                </c:pt>
                <c:pt idx="7">
                  <c:v>949</c:v>
                </c:pt>
                <c:pt idx="8">
                  <c:v>964</c:v>
                </c:pt>
                <c:pt idx="9">
                  <c:v>972</c:v>
                </c:pt>
                <c:pt idx="10">
                  <c:v>978</c:v>
                </c:pt>
                <c:pt idx="11">
                  <c:v>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2-471F-8CE9-317D99CDA4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923616"/>
        <c:axId val="474925536"/>
      </c:barChart>
      <c:catAx>
        <c:axId val="47492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25536"/>
        <c:crosses val="autoZero"/>
        <c:auto val="1"/>
        <c:lblAlgn val="ctr"/>
        <c:lblOffset val="100"/>
        <c:noMultiLvlLbl val="0"/>
      </c:catAx>
      <c:valAx>
        <c:axId val="47492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492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'[Analytics Month over Month (Email and Social).xlsx]Instagram'!$E$1</c:f>
              <c:strCache>
                <c:ptCount val="1"/>
                <c:pt idx="0">
                  <c:v>engagement rate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Social).xlsx]Instagram'!$A$5:$A$16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 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Social).xlsx]Instagram'!$E$5:$E$16</c:f>
              <c:numCache>
                <c:formatCode>0.0%</c:formatCode>
                <c:ptCount val="12"/>
                <c:pt idx="0">
                  <c:v>1.4E-2</c:v>
                </c:pt>
                <c:pt idx="1">
                  <c:v>2.1899999999999999E-2</c:v>
                </c:pt>
                <c:pt idx="2">
                  <c:v>1.1399999999999999E-2</c:v>
                </c:pt>
                <c:pt idx="3">
                  <c:v>1.3999999999999999E-2</c:v>
                </c:pt>
                <c:pt idx="4">
                  <c:v>0.02</c:v>
                </c:pt>
                <c:pt idx="5">
                  <c:v>2.9000000000000001E-2</c:v>
                </c:pt>
                <c:pt idx="6">
                  <c:v>3.6000000000000004E-2</c:v>
                </c:pt>
                <c:pt idx="7">
                  <c:v>2.5000000000000001E-2</c:v>
                </c:pt>
                <c:pt idx="8">
                  <c:v>2.6000000000000002E-2</c:v>
                </c:pt>
                <c:pt idx="9">
                  <c:v>3.3000000000000002E-2</c:v>
                </c:pt>
                <c:pt idx="10">
                  <c:v>2.3E-2</c:v>
                </c:pt>
                <c:pt idx="11">
                  <c:v>3.1E-2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29-44A8-B34C-A2735B5DD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7431816"/>
        <c:axId val="4669164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Social).xlsx]Instagram'!$B$1</c15:sqref>
                        </c15:formulaRef>
                      </c:ext>
                    </c:extLst>
                    <c:strCache>
                      <c:ptCount val="1"/>
                      <c:pt idx="0">
                        <c:v># of posts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'[Analytics Month over Month (Email and Social).xlsx]Instagram'!$B$5:$B$16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16</c:v>
                      </c:pt>
                      <c:pt idx="4">
                        <c:v>12</c:v>
                      </c:pt>
                      <c:pt idx="5">
                        <c:v>20</c:v>
                      </c:pt>
                      <c:pt idx="6">
                        <c:v>23</c:v>
                      </c:pt>
                      <c:pt idx="7">
                        <c:v>36</c:v>
                      </c:pt>
                      <c:pt idx="8">
                        <c:v>40</c:v>
                      </c:pt>
                      <c:pt idx="9">
                        <c:v>17</c:v>
                      </c:pt>
                      <c:pt idx="10">
                        <c:v>13</c:v>
                      </c:pt>
                      <c:pt idx="11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D29-44A8-B34C-A2735B5DD70A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Social).xlsx]Instagram'!$C$1</c15:sqref>
                        </c15:formulaRef>
                      </c:ext>
                    </c:extLst>
                    <c:strCache>
                      <c:ptCount val="1"/>
                      <c:pt idx="0">
                        <c:v>impressions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Social).xlsx]Instagram'!$C$5:$C$16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15184</c:v>
                      </c:pt>
                      <c:pt idx="1">
                        <c:v>27592</c:v>
                      </c:pt>
                      <c:pt idx="2">
                        <c:v>22763</c:v>
                      </c:pt>
                      <c:pt idx="3">
                        <c:v>18882</c:v>
                      </c:pt>
                      <c:pt idx="4">
                        <c:v>22442</c:v>
                      </c:pt>
                      <c:pt idx="5">
                        <c:v>14707</c:v>
                      </c:pt>
                      <c:pt idx="6">
                        <c:v>14857</c:v>
                      </c:pt>
                      <c:pt idx="7">
                        <c:v>16851</c:v>
                      </c:pt>
                      <c:pt idx="8">
                        <c:v>18730</c:v>
                      </c:pt>
                      <c:pt idx="9">
                        <c:v>9730</c:v>
                      </c:pt>
                      <c:pt idx="10">
                        <c:v>6907</c:v>
                      </c:pt>
                      <c:pt idx="11">
                        <c:v>8535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D29-44A8-B34C-A2735B5DD70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Social).xlsx]Instagram'!$D$1</c15:sqref>
                        </c15:formulaRef>
                      </c:ext>
                    </c:extLst>
                    <c:strCache>
                      <c:ptCount val="1"/>
                      <c:pt idx="0">
                        <c:v>engagements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Social).xlsx]Instagram'!$D$5:$D$16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213</c:v>
                      </c:pt>
                      <c:pt idx="1">
                        <c:v>605</c:v>
                      </c:pt>
                      <c:pt idx="2">
                        <c:v>260</c:v>
                      </c:pt>
                      <c:pt idx="3">
                        <c:v>265</c:v>
                      </c:pt>
                      <c:pt idx="4">
                        <c:v>445</c:v>
                      </c:pt>
                      <c:pt idx="5">
                        <c:v>426</c:v>
                      </c:pt>
                      <c:pt idx="6">
                        <c:v>537</c:v>
                      </c:pt>
                      <c:pt idx="7">
                        <c:v>422</c:v>
                      </c:pt>
                      <c:pt idx="8">
                        <c:v>489</c:v>
                      </c:pt>
                      <c:pt idx="9">
                        <c:v>320</c:v>
                      </c:pt>
                      <c:pt idx="10">
                        <c:v>160</c:v>
                      </c:pt>
                      <c:pt idx="11">
                        <c:v>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D29-44A8-B34C-A2735B5DD70A}"/>
                  </c:ext>
                </c:extLst>
              </c15:ser>
            </c15:filteredBarSeries>
          </c:ext>
        </c:extLst>
      </c:barChart>
      <c:catAx>
        <c:axId val="427431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916432"/>
        <c:crosses val="autoZero"/>
        <c:auto val="1"/>
        <c:lblAlgn val="ctr"/>
        <c:lblOffset val="100"/>
        <c:noMultiLvlLbl val="0"/>
      </c:catAx>
      <c:valAx>
        <c:axId val="46691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431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'[Analytics Month over Month (Email and Social).xlsx]Instagram'!$C$1</c:f>
              <c:strCache>
                <c:ptCount val="1"/>
                <c:pt idx="0">
                  <c:v>impressions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Social).xlsx]Instagram'!$A$5:$A$16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 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Social).xlsx]Instagram'!$C$5:$C$16</c:f>
              <c:numCache>
                <c:formatCode>General</c:formatCode>
                <c:ptCount val="12"/>
                <c:pt idx="0">
                  <c:v>15184</c:v>
                </c:pt>
                <c:pt idx="1">
                  <c:v>27592</c:v>
                </c:pt>
                <c:pt idx="2">
                  <c:v>22763</c:v>
                </c:pt>
                <c:pt idx="3">
                  <c:v>18882</c:v>
                </c:pt>
                <c:pt idx="4">
                  <c:v>22442</c:v>
                </c:pt>
                <c:pt idx="5">
                  <c:v>14707</c:v>
                </c:pt>
                <c:pt idx="6">
                  <c:v>14857</c:v>
                </c:pt>
                <c:pt idx="7">
                  <c:v>16851</c:v>
                </c:pt>
                <c:pt idx="8">
                  <c:v>18730</c:v>
                </c:pt>
                <c:pt idx="9">
                  <c:v>9730</c:v>
                </c:pt>
                <c:pt idx="10">
                  <c:v>6907</c:v>
                </c:pt>
                <c:pt idx="11">
                  <c:v>8535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A-496F-BA0F-D0F2682A5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382048"/>
        <c:axId val="4713823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Social).xlsx]Instagram'!$B$1</c15:sqref>
                        </c15:formulaRef>
                      </c:ext>
                    </c:extLst>
                    <c:strCache>
                      <c:ptCount val="1"/>
                      <c:pt idx="0">
                        <c:v># of posts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'[Analytics Month over Month (Email and Social).xlsx]Instagram'!$B$5:$B$16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16</c:v>
                      </c:pt>
                      <c:pt idx="4">
                        <c:v>12</c:v>
                      </c:pt>
                      <c:pt idx="5">
                        <c:v>20</c:v>
                      </c:pt>
                      <c:pt idx="6">
                        <c:v>23</c:v>
                      </c:pt>
                      <c:pt idx="7">
                        <c:v>36</c:v>
                      </c:pt>
                      <c:pt idx="8">
                        <c:v>40</c:v>
                      </c:pt>
                      <c:pt idx="9">
                        <c:v>17</c:v>
                      </c:pt>
                      <c:pt idx="10">
                        <c:v>13</c:v>
                      </c:pt>
                      <c:pt idx="11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F6A-496F-BA0F-D0F2682A5E4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Social).xlsx]Instagram'!$D$1</c15:sqref>
                        </c15:formulaRef>
                      </c:ext>
                    </c:extLst>
                    <c:strCache>
                      <c:ptCount val="1"/>
                      <c:pt idx="0">
                        <c:v>engagements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Social).xlsx]Instagram'!$D$5:$D$16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213</c:v>
                      </c:pt>
                      <c:pt idx="1">
                        <c:v>605</c:v>
                      </c:pt>
                      <c:pt idx="2">
                        <c:v>260</c:v>
                      </c:pt>
                      <c:pt idx="3">
                        <c:v>265</c:v>
                      </c:pt>
                      <c:pt idx="4">
                        <c:v>445</c:v>
                      </c:pt>
                      <c:pt idx="5">
                        <c:v>426</c:v>
                      </c:pt>
                      <c:pt idx="6">
                        <c:v>537</c:v>
                      </c:pt>
                      <c:pt idx="7">
                        <c:v>422</c:v>
                      </c:pt>
                      <c:pt idx="8">
                        <c:v>489</c:v>
                      </c:pt>
                      <c:pt idx="9">
                        <c:v>320</c:v>
                      </c:pt>
                      <c:pt idx="10">
                        <c:v>160</c:v>
                      </c:pt>
                      <c:pt idx="11">
                        <c:v>263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F6A-496F-BA0F-D0F2682A5E4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Social).xlsx]Instagram'!$E$1</c15:sqref>
                        </c15:formulaRef>
                      </c:ext>
                    </c:extLst>
                    <c:strCache>
                      <c:ptCount val="1"/>
                      <c:pt idx="0">
                        <c:v>engagement rate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Social).xlsx]Instagram'!$E$5:$E$16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1.4E-2</c:v>
                      </c:pt>
                      <c:pt idx="1">
                        <c:v>2.1899999999999999E-2</c:v>
                      </c:pt>
                      <c:pt idx="2">
                        <c:v>1.1399999999999999E-2</c:v>
                      </c:pt>
                      <c:pt idx="3">
                        <c:v>1.3999999999999999E-2</c:v>
                      </c:pt>
                      <c:pt idx="4">
                        <c:v>0.02</c:v>
                      </c:pt>
                      <c:pt idx="5">
                        <c:v>2.9000000000000001E-2</c:v>
                      </c:pt>
                      <c:pt idx="6">
                        <c:v>3.6000000000000004E-2</c:v>
                      </c:pt>
                      <c:pt idx="7">
                        <c:v>2.5000000000000001E-2</c:v>
                      </c:pt>
                      <c:pt idx="8">
                        <c:v>2.6000000000000002E-2</c:v>
                      </c:pt>
                      <c:pt idx="9">
                        <c:v>3.3000000000000002E-2</c:v>
                      </c:pt>
                      <c:pt idx="10">
                        <c:v>2.3E-2</c:v>
                      </c:pt>
                      <c:pt idx="11">
                        <c:v>3.1E-2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F6A-496F-BA0F-D0F2682A5E42}"/>
                  </c:ext>
                </c:extLst>
              </c15:ser>
            </c15:filteredBarSeries>
          </c:ext>
        </c:extLst>
      </c:barChart>
      <c:catAx>
        <c:axId val="471382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82376"/>
        <c:crosses val="autoZero"/>
        <c:auto val="1"/>
        <c:lblAlgn val="ctr"/>
        <c:lblOffset val="100"/>
        <c:noMultiLvlLbl val="0"/>
      </c:catAx>
      <c:valAx>
        <c:axId val="47138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382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'[Analytics Month over Month (Email and Social).xlsx]Instagram'!$D$1</c:f>
              <c:strCache>
                <c:ptCount val="1"/>
                <c:pt idx="0">
                  <c:v>engagements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Social).xlsx]Instagram'!$A$5:$A$16</c:f>
              <c:strCache>
                <c:ptCount val="12"/>
                <c:pt idx="0">
                  <c:v>February </c:v>
                </c:pt>
                <c:pt idx="1">
                  <c:v>March</c:v>
                </c:pt>
                <c:pt idx="2">
                  <c:v>April </c:v>
                </c:pt>
                <c:pt idx="3">
                  <c:v>May</c:v>
                </c:pt>
                <c:pt idx="4">
                  <c:v>June</c:v>
                </c:pt>
                <c:pt idx="5">
                  <c:v>July</c:v>
                </c:pt>
                <c:pt idx="6">
                  <c:v>August </c:v>
                </c:pt>
                <c:pt idx="7">
                  <c:v>September </c:v>
                </c:pt>
                <c:pt idx="8">
                  <c:v>October</c:v>
                </c:pt>
                <c:pt idx="9">
                  <c:v>November</c:v>
                </c:pt>
                <c:pt idx="10">
                  <c:v>December</c:v>
                </c:pt>
                <c:pt idx="11">
                  <c:v>January </c:v>
                </c:pt>
              </c:strCache>
            </c:strRef>
          </c:cat>
          <c:val>
            <c:numRef>
              <c:f>'[Analytics Month over Month (Email and Social).xlsx]Instagram'!$D$5:$D$16</c:f>
              <c:numCache>
                <c:formatCode>General</c:formatCode>
                <c:ptCount val="12"/>
                <c:pt idx="0">
                  <c:v>213</c:v>
                </c:pt>
                <c:pt idx="1">
                  <c:v>605</c:v>
                </c:pt>
                <c:pt idx="2">
                  <c:v>260</c:v>
                </c:pt>
                <c:pt idx="3">
                  <c:v>265</c:v>
                </c:pt>
                <c:pt idx="4">
                  <c:v>445</c:v>
                </c:pt>
                <c:pt idx="5">
                  <c:v>426</c:v>
                </c:pt>
                <c:pt idx="6">
                  <c:v>537</c:v>
                </c:pt>
                <c:pt idx="7">
                  <c:v>422</c:v>
                </c:pt>
                <c:pt idx="8">
                  <c:v>489</c:v>
                </c:pt>
                <c:pt idx="9">
                  <c:v>320</c:v>
                </c:pt>
                <c:pt idx="10">
                  <c:v>160</c:v>
                </c:pt>
                <c:pt idx="11">
                  <c:v>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D4-4E3A-935E-04835BE2FB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9889360"/>
        <c:axId val="4398896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Social).xlsx]Instagram'!$B$1</c15:sqref>
                        </c15:formulaRef>
                      </c:ext>
                    </c:extLst>
                    <c:strCache>
                      <c:ptCount val="1"/>
                      <c:pt idx="0">
                        <c:v># of posts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'[Analytics Month over Month (Email and Social).xlsx]Instagram'!$B$5:$B$16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9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16</c:v>
                      </c:pt>
                      <c:pt idx="4">
                        <c:v>12</c:v>
                      </c:pt>
                      <c:pt idx="5">
                        <c:v>20</c:v>
                      </c:pt>
                      <c:pt idx="6">
                        <c:v>23</c:v>
                      </c:pt>
                      <c:pt idx="7">
                        <c:v>36</c:v>
                      </c:pt>
                      <c:pt idx="8">
                        <c:v>40</c:v>
                      </c:pt>
                      <c:pt idx="9">
                        <c:v>17</c:v>
                      </c:pt>
                      <c:pt idx="10">
                        <c:v>13</c:v>
                      </c:pt>
                      <c:pt idx="11">
                        <c:v>12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2D4-4E3A-935E-04835BE2FB42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Social).xlsx]Instagram'!$C$1</c15:sqref>
                        </c15:formulaRef>
                      </c:ext>
                    </c:extLst>
                    <c:strCache>
                      <c:ptCount val="1"/>
                      <c:pt idx="0">
                        <c:v>impressions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Social).xlsx]Instagram'!$C$5:$C$16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15184</c:v>
                      </c:pt>
                      <c:pt idx="1">
                        <c:v>27592</c:v>
                      </c:pt>
                      <c:pt idx="2">
                        <c:v>22763</c:v>
                      </c:pt>
                      <c:pt idx="3">
                        <c:v>18882</c:v>
                      </c:pt>
                      <c:pt idx="4">
                        <c:v>22442</c:v>
                      </c:pt>
                      <c:pt idx="5">
                        <c:v>14707</c:v>
                      </c:pt>
                      <c:pt idx="6">
                        <c:v>14857</c:v>
                      </c:pt>
                      <c:pt idx="7">
                        <c:v>16851</c:v>
                      </c:pt>
                      <c:pt idx="8">
                        <c:v>18730</c:v>
                      </c:pt>
                      <c:pt idx="9">
                        <c:v>9730</c:v>
                      </c:pt>
                      <c:pt idx="10">
                        <c:v>6907</c:v>
                      </c:pt>
                      <c:pt idx="11">
                        <c:v>8535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2D4-4E3A-935E-04835BE2FB4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Social).xlsx]Instagram'!$E$1</c15:sqref>
                        </c15:formulaRef>
                      </c:ext>
                    </c:extLst>
                    <c:strCache>
                      <c:ptCount val="1"/>
                      <c:pt idx="0">
                        <c:v>engagement rate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Social).xlsx]Instagram'!$A$5:$A$16</c15:sqref>
                        </c15:formulaRef>
                      </c:ext>
                    </c:extLst>
                    <c:strCache>
                      <c:ptCount val="12"/>
                      <c:pt idx="0">
                        <c:v>February </c:v>
                      </c:pt>
                      <c:pt idx="1">
                        <c:v>March</c:v>
                      </c:pt>
                      <c:pt idx="2">
                        <c:v>April </c:v>
                      </c:pt>
                      <c:pt idx="3">
                        <c:v>May</c:v>
                      </c:pt>
                      <c:pt idx="4">
                        <c:v>June</c:v>
                      </c:pt>
                      <c:pt idx="5">
                        <c:v>July</c:v>
                      </c:pt>
                      <c:pt idx="6">
                        <c:v>August </c:v>
                      </c:pt>
                      <c:pt idx="7">
                        <c:v>September </c:v>
                      </c:pt>
                      <c:pt idx="8">
                        <c:v>October</c:v>
                      </c:pt>
                      <c:pt idx="9">
                        <c:v>November</c:v>
                      </c:pt>
                      <c:pt idx="10">
                        <c:v>December</c:v>
                      </c:pt>
                      <c:pt idx="11">
                        <c:v>January 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'[Analytics Month over Month (Email and Social).xlsx]Instagram'!$E$5:$E$16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1.4E-2</c:v>
                      </c:pt>
                      <c:pt idx="1">
                        <c:v>2.1899999999999999E-2</c:v>
                      </c:pt>
                      <c:pt idx="2">
                        <c:v>1.1399999999999999E-2</c:v>
                      </c:pt>
                      <c:pt idx="3">
                        <c:v>1.3999999999999999E-2</c:v>
                      </c:pt>
                      <c:pt idx="4">
                        <c:v>0.02</c:v>
                      </c:pt>
                      <c:pt idx="5">
                        <c:v>2.9000000000000001E-2</c:v>
                      </c:pt>
                      <c:pt idx="6">
                        <c:v>3.6000000000000004E-2</c:v>
                      </c:pt>
                      <c:pt idx="7">
                        <c:v>2.5000000000000001E-2</c:v>
                      </c:pt>
                      <c:pt idx="8">
                        <c:v>2.6000000000000002E-2</c:v>
                      </c:pt>
                      <c:pt idx="9">
                        <c:v>3.3000000000000002E-2</c:v>
                      </c:pt>
                      <c:pt idx="10">
                        <c:v>2.3E-2</c:v>
                      </c:pt>
                      <c:pt idx="11">
                        <c:v>3.1E-2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2D4-4E3A-935E-04835BE2FB42}"/>
                  </c:ext>
                </c:extLst>
              </c15:ser>
            </c15:filteredBarSeries>
          </c:ext>
        </c:extLst>
      </c:barChart>
      <c:catAx>
        <c:axId val="43988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889688"/>
        <c:crosses val="autoZero"/>
        <c:auto val="1"/>
        <c:lblAlgn val="ctr"/>
        <c:lblOffset val="100"/>
        <c:noMultiLvlLbl val="0"/>
      </c:catAx>
      <c:valAx>
        <c:axId val="43988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9889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'[Analytics Month over Month (Email and Social).xlsx]Instagram'!$O$1</c:f>
              <c:strCache>
                <c:ptCount val="1"/>
                <c:pt idx="0">
                  <c:v>Impressions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Social).xlsx]Instagram'!$M$2:$M$12</c:f>
              <c:strCache>
                <c:ptCount val="11"/>
                <c:pt idx="0">
                  <c:v>March</c:v>
                </c:pt>
                <c:pt idx="1">
                  <c:v>April </c:v>
                </c:pt>
                <c:pt idx="2">
                  <c:v>May</c:v>
                </c:pt>
                <c:pt idx="3">
                  <c:v>June </c:v>
                </c:pt>
                <c:pt idx="4">
                  <c:v>July</c:v>
                </c:pt>
                <c:pt idx="5">
                  <c:v>August </c:v>
                </c:pt>
                <c:pt idx="6">
                  <c:v>September 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</c:strCache>
            </c:strRef>
          </c:cat>
          <c:val>
            <c:numRef>
              <c:f>'[Analytics Month over Month (Email and Social).xlsx]Instagram'!$O$2:$O$12</c:f>
              <c:numCache>
                <c:formatCode>General</c:formatCode>
                <c:ptCount val="11"/>
                <c:pt idx="0">
                  <c:v>4907</c:v>
                </c:pt>
                <c:pt idx="1">
                  <c:v>7264</c:v>
                </c:pt>
                <c:pt idx="2">
                  <c:v>7444</c:v>
                </c:pt>
                <c:pt idx="3">
                  <c:v>10825</c:v>
                </c:pt>
                <c:pt idx="4">
                  <c:v>2116</c:v>
                </c:pt>
                <c:pt idx="5">
                  <c:v>2919</c:v>
                </c:pt>
                <c:pt idx="6">
                  <c:v>5510</c:v>
                </c:pt>
                <c:pt idx="7">
                  <c:v>5330</c:v>
                </c:pt>
                <c:pt idx="8">
                  <c:v>1532</c:v>
                </c:pt>
                <c:pt idx="9">
                  <c:v>1825</c:v>
                </c:pt>
                <c:pt idx="10">
                  <c:v>1618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9-46C7-8402-93EC98488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5622448"/>
        <c:axId val="4056248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Social).xlsx]Instagram'!$N$1</c15:sqref>
                        </c15:formulaRef>
                      </c:ext>
                    </c:extLst>
                    <c:strCache>
                      <c:ptCount val="1"/>
                      <c:pt idx="0">
                        <c:v># of stories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'[Analytics Month over Month (Email and Social).xlsx]Instagram'!$M$2:$M$12</c15:sqref>
                        </c15:formulaRef>
                      </c:ext>
                    </c:extLst>
                    <c:strCache>
                      <c:ptCount val="11"/>
                      <c:pt idx="0">
                        <c:v>March</c:v>
                      </c:pt>
                      <c:pt idx="1">
                        <c:v>April </c:v>
                      </c:pt>
                      <c:pt idx="2">
                        <c:v>May</c:v>
                      </c:pt>
                      <c:pt idx="3">
                        <c:v>June </c:v>
                      </c:pt>
                      <c:pt idx="4">
                        <c:v>July</c:v>
                      </c:pt>
                      <c:pt idx="5">
                        <c:v>August </c:v>
                      </c:pt>
                      <c:pt idx="6">
                        <c:v>September </c:v>
                      </c:pt>
                      <c:pt idx="7">
                        <c:v>October</c:v>
                      </c:pt>
                      <c:pt idx="8">
                        <c:v>November</c:v>
                      </c:pt>
                      <c:pt idx="9">
                        <c:v>December</c:v>
                      </c:pt>
                      <c:pt idx="10">
                        <c:v>January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'[Analytics Month over Month (Email and Social).xlsx]Instagram'!$N$2:$N$12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12</c:v>
                      </c:pt>
                      <c:pt idx="1">
                        <c:v>23</c:v>
                      </c:pt>
                      <c:pt idx="2">
                        <c:v>36</c:v>
                      </c:pt>
                      <c:pt idx="3">
                        <c:v>44</c:v>
                      </c:pt>
                      <c:pt idx="4">
                        <c:v>9</c:v>
                      </c:pt>
                      <c:pt idx="5">
                        <c:v>11</c:v>
                      </c:pt>
                      <c:pt idx="6">
                        <c:v>24</c:v>
                      </c:pt>
                      <c:pt idx="7">
                        <c:v>28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ED9-46C7-8402-93EC98488AB8}"/>
                  </c:ext>
                </c:extLst>
              </c15:ser>
            </c15:filteredBarSeries>
          </c:ext>
        </c:extLst>
      </c:barChart>
      <c:catAx>
        <c:axId val="40562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24848"/>
        <c:crosses val="autoZero"/>
        <c:auto val="1"/>
        <c:lblAlgn val="ctr"/>
        <c:lblOffset val="100"/>
        <c:noMultiLvlLbl val="0"/>
      </c:catAx>
      <c:valAx>
        <c:axId val="40562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62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'[Analytics Month over Month (Email and Social).xlsx]Instagram'!$N$1</c:f>
              <c:strCache>
                <c:ptCount val="1"/>
                <c:pt idx="0">
                  <c:v># of stories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'[Analytics Month over Month (Email and Social).xlsx]Instagram'!$M$2:$M$12</c:f>
              <c:strCache>
                <c:ptCount val="11"/>
                <c:pt idx="0">
                  <c:v>March</c:v>
                </c:pt>
                <c:pt idx="1">
                  <c:v>April </c:v>
                </c:pt>
                <c:pt idx="2">
                  <c:v>May</c:v>
                </c:pt>
                <c:pt idx="3">
                  <c:v>June </c:v>
                </c:pt>
                <c:pt idx="4">
                  <c:v>July</c:v>
                </c:pt>
                <c:pt idx="5">
                  <c:v>August </c:v>
                </c:pt>
                <c:pt idx="6">
                  <c:v>September </c:v>
                </c:pt>
                <c:pt idx="7">
                  <c:v>October</c:v>
                </c:pt>
                <c:pt idx="8">
                  <c:v>November</c:v>
                </c:pt>
                <c:pt idx="9">
                  <c:v>December</c:v>
                </c:pt>
                <c:pt idx="10">
                  <c:v>January</c:v>
                </c:pt>
              </c:strCache>
            </c:strRef>
          </c:cat>
          <c:val>
            <c:numRef>
              <c:f>'[Analytics Month over Month (Email and Social).xlsx]Instagram'!$N$2:$N$12</c:f>
              <c:numCache>
                <c:formatCode>General</c:formatCode>
                <c:ptCount val="11"/>
                <c:pt idx="0">
                  <c:v>12</c:v>
                </c:pt>
                <c:pt idx="1">
                  <c:v>23</c:v>
                </c:pt>
                <c:pt idx="2">
                  <c:v>36</c:v>
                </c:pt>
                <c:pt idx="3">
                  <c:v>44</c:v>
                </c:pt>
                <c:pt idx="4">
                  <c:v>9</c:v>
                </c:pt>
                <c:pt idx="5">
                  <c:v>11</c:v>
                </c:pt>
                <c:pt idx="6">
                  <c:v>24</c:v>
                </c:pt>
                <c:pt idx="7">
                  <c:v>28</c:v>
                </c:pt>
                <c:pt idx="8">
                  <c:v>8</c:v>
                </c:pt>
                <c:pt idx="9">
                  <c:v>9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8D-4768-9D6E-B9D46BCD0D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0291424"/>
        <c:axId val="520290944"/>
      </c:barChart>
      <c:catAx>
        <c:axId val="52029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290944"/>
        <c:crosses val="autoZero"/>
        <c:auto val="1"/>
        <c:lblAlgn val="ctr"/>
        <c:lblOffset val="100"/>
        <c:noMultiLvlLbl val="0"/>
      </c:catAx>
      <c:valAx>
        <c:axId val="52029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029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EEDCB-53DA-8440-B50D-822062D24BE6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37C1F-092B-BE47-837A-F0166CEF3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33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71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35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7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62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Rating has gone up .4 the past month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37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4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4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0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52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5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41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137C1F-092B-BE47-837A-F0166CEF3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2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2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5250FA3-2D1F-0245-A452-1B200B032F6A}"/>
              </a:ext>
            </a:extLst>
          </p:cNvPr>
          <p:cNvSpPr/>
          <p:nvPr userDrawn="1"/>
        </p:nvSpPr>
        <p:spPr>
          <a:xfrm>
            <a:off x="-13255" y="-11802"/>
            <a:ext cx="12298019" cy="6883054"/>
          </a:xfrm>
          <a:prstGeom prst="rect">
            <a:avLst/>
          </a:prstGeom>
          <a:solidFill>
            <a:srgbClr val="005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3C5C85-CE68-D04A-BBA3-61924961B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82505"/>
            <a:ext cx="9144000" cy="2263273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636DFE-76F1-AF4D-B472-1AAA2F3589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45783"/>
            <a:ext cx="9144000" cy="116617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C6795-EB78-5747-800D-6DD20385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1E3A-0AB4-F94F-86C7-EF9A41D7E8F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DD7DA-75AB-A949-9E51-F1DD37C5F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C4B-F355-024A-964D-A048A526BD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6881AB3-7A2C-E941-A1B4-BCD13BBDCE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1687" y="1265683"/>
            <a:ext cx="6065905" cy="184499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443DDD-F7B1-EF45-AFDB-C28461B4EF8E}"/>
              </a:ext>
            </a:extLst>
          </p:cNvPr>
          <p:cNvCxnSpPr/>
          <p:nvPr userDrawn="1"/>
        </p:nvCxnSpPr>
        <p:spPr>
          <a:xfrm>
            <a:off x="838200" y="1454912"/>
            <a:ext cx="10515600" cy="0"/>
          </a:xfrm>
          <a:prstGeom prst="line">
            <a:avLst/>
          </a:prstGeom>
          <a:ln w="9525">
            <a:solidFill>
              <a:srgbClr val="02A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E61D35E-D74E-9C4E-A4CF-061C9F47CDFF}"/>
              </a:ext>
            </a:extLst>
          </p:cNvPr>
          <p:cNvSpPr/>
          <p:nvPr userDrawn="1"/>
        </p:nvSpPr>
        <p:spPr>
          <a:xfrm>
            <a:off x="0" y="0"/>
            <a:ext cx="172278" cy="1454912"/>
          </a:xfrm>
          <a:prstGeom prst="rect">
            <a:avLst/>
          </a:prstGeom>
          <a:solidFill>
            <a:srgbClr val="D6E0E1"/>
          </a:solidFill>
          <a:ln>
            <a:solidFill>
              <a:srgbClr val="D6E0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FB342F-41C2-2B4A-97C2-D7281356BFAD}"/>
              </a:ext>
            </a:extLst>
          </p:cNvPr>
          <p:cNvSpPr/>
          <p:nvPr userDrawn="1"/>
        </p:nvSpPr>
        <p:spPr>
          <a:xfrm>
            <a:off x="-2" y="1562203"/>
            <a:ext cx="172278" cy="1114736"/>
          </a:xfrm>
          <a:prstGeom prst="rect">
            <a:avLst/>
          </a:prstGeom>
          <a:solidFill>
            <a:srgbClr val="636463"/>
          </a:solidFill>
          <a:ln>
            <a:solidFill>
              <a:srgbClr val="636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D9B545-B0E4-894A-8761-8AB9A6677EA2}"/>
              </a:ext>
            </a:extLst>
          </p:cNvPr>
          <p:cNvSpPr/>
          <p:nvPr userDrawn="1"/>
        </p:nvSpPr>
        <p:spPr>
          <a:xfrm>
            <a:off x="-2" y="2782506"/>
            <a:ext cx="172278" cy="4075493"/>
          </a:xfrm>
          <a:prstGeom prst="rect">
            <a:avLst/>
          </a:prstGeom>
          <a:solidFill>
            <a:srgbClr val="02A4D3"/>
          </a:solidFill>
          <a:ln>
            <a:solidFill>
              <a:srgbClr val="02A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3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Content Content">
    <p:bg>
      <p:bgPr>
        <a:solidFill>
          <a:srgbClr val="EF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D583B7-4C77-C149-B239-6DB2CC9B1872}"/>
              </a:ext>
            </a:extLst>
          </p:cNvPr>
          <p:cNvSpPr/>
          <p:nvPr userDrawn="1"/>
        </p:nvSpPr>
        <p:spPr>
          <a:xfrm>
            <a:off x="0" y="0"/>
            <a:ext cx="12192000" cy="1454912"/>
          </a:xfrm>
          <a:prstGeom prst="rect">
            <a:avLst/>
          </a:prstGeom>
          <a:solidFill>
            <a:srgbClr val="005285"/>
          </a:solidFill>
          <a:ln>
            <a:solidFill>
              <a:srgbClr val="005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636D-C106-EB49-89E9-1ECA6BB4F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29" y="1721181"/>
            <a:ext cx="7352271" cy="4192360"/>
          </a:xfrm>
        </p:spPr>
        <p:txBody>
          <a:bodyPr>
            <a:normAutofit/>
          </a:bodyPr>
          <a:lstStyle>
            <a:lvl1pPr marL="228600" indent="-228600">
              <a:buClr>
                <a:srgbClr val="02A4D3"/>
              </a:buClr>
              <a:buFont typeface="Wingdings" pitchFamily="2" charset="2"/>
              <a:buChar char="§"/>
              <a:defRPr sz="1800">
                <a:solidFill>
                  <a:srgbClr val="636463"/>
                </a:solidFill>
                <a:latin typeface="Helvetica" pitchFamily="2" charset="0"/>
              </a:defRPr>
            </a:lvl1pPr>
            <a:lvl2pPr marL="685800" indent="-228600">
              <a:buClr>
                <a:srgbClr val="02A4D3"/>
              </a:buClr>
              <a:buFont typeface="Wingdings" pitchFamily="2" charset="2"/>
              <a:buChar char="§"/>
              <a:defRPr sz="1600">
                <a:solidFill>
                  <a:srgbClr val="636463"/>
                </a:solidFill>
                <a:latin typeface="Helvetica" pitchFamily="2" charset="0"/>
              </a:defRPr>
            </a:lvl2pPr>
            <a:lvl3pPr marL="1143000" indent="-228600">
              <a:buClr>
                <a:srgbClr val="02A4D3"/>
              </a:buClr>
              <a:buFont typeface="Wingdings" pitchFamily="2" charset="2"/>
              <a:buChar char="§"/>
              <a:defRPr sz="1400">
                <a:solidFill>
                  <a:srgbClr val="636463"/>
                </a:solidFill>
                <a:latin typeface="Helvetica" pitchFamily="2" charset="0"/>
              </a:defRPr>
            </a:lvl3pPr>
            <a:lvl4pPr marL="1600200" indent="-228600">
              <a:buClr>
                <a:srgbClr val="02A4D3"/>
              </a:buClr>
              <a:buFont typeface="Wingdings" pitchFamily="2" charset="2"/>
              <a:buChar char="§"/>
              <a:defRPr sz="1200">
                <a:solidFill>
                  <a:srgbClr val="636463"/>
                </a:solidFill>
                <a:latin typeface="Helvetica" pitchFamily="2" charset="0"/>
              </a:defRPr>
            </a:lvl4pPr>
            <a:lvl5pPr marL="2057400" indent="-228600">
              <a:buClr>
                <a:srgbClr val="02A4D3"/>
              </a:buClr>
              <a:buFont typeface="Wingdings" pitchFamily="2" charset="2"/>
              <a:buChar char="§"/>
              <a:defRPr sz="1200">
                <a:solidFill>
                  <a:srgbClr val="636463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9C7ED-E8BA-EE40-94C2-FC5648CF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1E3A-0AB4-F94F-86C7-EF9A41D7E8F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6BC7F-FCFB-1647-B4BF-8C01E82E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C4B-F355-024A-964D-A048A526BD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DCA9BF-FACD-E84D-A04C-50809B4E1845}"/>
              </a:ext>
            </a:extLst>
          </p:cNvPr>
          <p:cNvSpPr/>
          <p:nvPr userDrawn="1"/>
        </p:nvSpPr>
        <p:spPr>
          <a:xfrm>
            <a:off x="-2" y="1562203"/>
            <a:ext cx="172278" cy="1114736"/>
          </a:xfrm>
          <a:prstGeom prst="rect">
            <a:avLst/>
          </a:prstGeom>
          <a:solidFill>
            <a:srgbClr val="636463"/>
          </a:solidFill>
          <a:ln>
            <a:solidFill>
              <a:srgbClr val="636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6FC722-B82D-C649-B91E-74D128A08E35}"/>
              </a:ext>
            </a:extLst>
          </p:cNvPr>
          <p:cNvSpPr/>
          <p:nvPr userDrawn="1"/>
        </p:nvSpPr>
        <p:spPr>
          <a:xfrm>
            <a:off x="-2" y="2782506"/>
            <a:ext cx="172278" cy="4075493"/>
          </a:xfrm>
          <a:prstGeom prst="rect">
            <a:avLst/>
          </a:prstGeom>
          <a:solidFill>
            <a:srgbClr val="02A4D3"/>
          </a:solidFill>
          <a:ln>
            <a:solidFill>
              <a:srgbClr val="02A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D9F66A-4245-E44D-AB7A-C946DD2DB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3" y="315697"/>
            <a:ext cx="10515600" cy="1089787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F1141B-193F-394A-980F-A2F1ECC7EDF2}"/>
              </a:ext>
            </a:extLst>
          </p:cNvPr>
          <p:cNvCxnSpPr/>
          <p:nvPr userDrawn="1"/>
        </p:nvCxnSpPr>
        <p:spPr>
          <a:xfrm>
            <a:off x="8190471" y="1721181"/>
            <a:ext cx="0" cy="4753760"/>
          </a:xfrm>
          <a:prstGeom prst="line">
            <a:avLst/>
          </a:prstGeom>
          <a:ln w="9525">
            <a:solidFill>
              <a:srgbClr val="02A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3A770B9E-B320-D84E-8CB3-C2BBCBFAD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165" y="5625187"/>
            <a:ext cx="3669959" cy="11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02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4F3B635-030F-A841-A3C4-1D348D217B33}"/>
              </a:ext>
            </a:extLst>
          </p:cNvPr>
          <p:cNvSpPr/>
          <p:nvPr userDrawn="1"/>
        </p:nvSpPr>
        <p:spPr>
          <a:xfrm>
            <a:off x="8254314" y="-12357"/>
            <a:ext cx="3950043" cy="6882714"/>
          </a:xfrm>
          <a:prstGeom prst="rect">
            <a:avLst/>
          </a:prstGeom>
          <a:ln>
            <a:solidFill>
              <a:srgbClr val="005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F41C4-7CB5-F94A-BEE3-410B343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59" y="340411"/>
            <a:ext cx="7292549" cy="1089787"/>
          </a:xfrm>
        </p:spPr>
        <p:txBody>
          <a:bodyPr anchor="b">
            <a:normAutofit/>
          </a:bodyPr>
          <a:lstStyle>
            <a:lvl1pPr>
              <a:defRPr sz="2800" b="1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294EA-9CE6-5948-9C90-034429B31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155724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02A4D3"/>
              </a:buClr>
              <a:buFont typeface="Wingdings" pitchFamily="2" charset="2"/>
              <a:buChar char="§"/>
              <a:defRPr sz="1800">
                <a:solidFill>
                  <a:srgbClr val="636463"/>
                </a:solidFill>
                <a:latin typeface="Helvetica" pitchFamily="2" charset="0"/>
              </a:defRPr>
            </a:lvl1pPr>
            <a:lvl2pPr marL="685800" indent="-228600">
              <a:buClr>
                <a:srgbClr val="02A4D3"/>
              </a:buClr>
              <a:buFont typeface="Wingdings" pitchFamily="2" charset="2"/>
              <a:buChar char="§"/>
              <a:defRPr sz="1800">
                <a:solidFill>
                  <a:srgbClr val="636463"/>
                </a:solidFill>
                <a:latin typeface="Helvetica" pitchFamily="2" charset="0"/>
              </a:defRPr>
            </a:lvl2pPr>
            <a:lvl3pPr marL="1143000" indent="-228600">
              <a:buClr>
                <a:srgbClr val="02A4D3"/>
              </a:buClr>
              <a:buFont typeface="Wingdings" pitchFamily="2" charset="2"/>
              <a:buChar char="§"/>
              <a:defRPr sz="1800">
                <a:solidFill>
                  <a:srgbClr val="636463"/>
                </a:solidFill>
                <a:latin typeface="Helvetica" pitchFamily="2" charset="0"/>
              </a:defRPr>
            </a:lvl3pPr>
            <a:lvl4pPr marL="1600200" indent="-228600">
              <a:buClr>
                <a:srgbClr val="02A4D3"/>
              </a:buClr>
              <a:buFont typeface="Wingdings" pitchFamily="2" charset="2"/>
              <a:buChar char="§"/>
              <a:defRPr sz="1800">
                <a:solidFill>
                  <a:srgbClr val="636463"/>
                </a:solidFill>
                <a:latin typeface="Helvetica" pitchFamily="2" charset="0"/>
              </a:defRPr>
            </a:lvl4pPr>
            <a:lvl5pPr marL="2057400" indent="-228600">
              <a:buClr>
                <a:srgbClr val="02A4D3"/>
              </a:buClr>
              <a:buFont typeface="Wingdings" pitchFamily="2" charset="2"/>
              <a:buChar char="§"/>
              <a:defRPr sz="1800">
                <a:solidFill>
                  <a:srgbClr val="636463"/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694A2-BED1-9F45-9B31-09C93FB2517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649731" y="1454912"/>
            <a:ext cx="3113901" cy="2610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E9875-4B5E-7945-9E84-6EE3BECE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1E3A-0AB4-F94F-86C7-EF9A41D7E8F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78B04-7027-754F-93EA-CBC7C232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C4B-F355-024A-964D-A048A526BD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9CDE24BC-9260-644C-917F-ED8D9B8E76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165" y="5625187"/>
            <a:ext cx="3669959" cy="111624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A093AF7-E053-9147-AC99-86AB10601074}"/>
              </a:ext>
            </a:extLst>
          </p:cNvPr>
          <p:cNvSpPr/>
          <p:nvPr userDrawn="1"/>
        </p:nvSpPr>
        <p:spPr>
          <a:xfrm>
            <a:off x="0" y="0"/>
            <a:ext cx="172278" cy="1454912"/>
          </a:xfrm>
          <a:prstGeom prst="rect">
            <a:avLst/>
          </a:prstGeom>
          <a:solidFill>
            <a:srgbClr val="005285"/>
          </a:solidFill>
          <a:ln>
            <a:solidFill>
              <a:srgbClr val="005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249FEB-61EA-FE49-BBD1-BA26B0CC3CF1}"/>
              </a:ext>
            </a:extLst>
          </p:cNvPr>
          <p:cNvSpPr/>
          <p:nvPr userDrawn="1"/>
        </p:nvSpPr>
        <p:spPr>
          <a:xfrm>
            <a:off x="-2" y="1562203"/>
            <a:ext cx="172278" cy="1114736"/>
          </a:xfrm>
          <a:prstGeom prst="rect">
            <a:avLst/>
          </a:prstGeom>
          <a:solidFill>
            <a:srgbClr val="636463"/>
          </a:solidFill>
          <a:ln>
            <a:solidFill>
              <a:srgbClr val="636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D489B3-8D76-A046-891E-8CA172DFF7FE}"/>
              </a:ext>
            </a:extLst>
          </p:cNvPr>
          <p:cNvSpPr/>
          <p:nvPr userDrawn="1"/>
        </p:nvSpPr>
        <p:spPr>
          <a:xfrm>
            <a:off x="-2" y="2782506"/>
            <a:ext cx="172278" cy="4075493"/>
          </a:xfrm>
          <a:prstGeom prst="rect">
            <a:avLst/>
          </a:prstGeom>
          <a:solidFill>
            <a:srgbClr val="02A4D3"/>
          </a:solidFill>
          <a:ln>
            <a:solidFill>
              <a:srgbClr val="02A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0409E87-BD8C-F84F-82AA-B8D72925DA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5523" y="5659002"/>
            <a:ext cx="3657602" cy="1112488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5F8C7F-7C80-C342-8CD2-1BB43B983369}"/>
              </a:ext>
            </a:extLst>
          </p:cNvPr>
          <p:cNvCxnSpPr/>
          <p:nvPr userDrawn="1"/>
        </p:nvCxnSpPr>
        <p:spPr>
          <a:xfrm>
            <a:off x="838200" y="1430198"/>
            <a:ext cx="7131908" cy="24714"/>
          </a:xfrm>
          <a:prstGeom prst="line">
            <a:avLst/>
          </a:prstGeom>
          <a:ln w="9525">
            <a:solidFill>
              <a:srgbClr val="02A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5C3E5C-509F-3B40-9A4F-F8996A506F0A}"/>
              </a:ext>
            </a:extLst>
          </p:cNvPr>
          <p:cNvSpPr/>
          <p:nvPr userDrawn="1"/>
        </p:nvSpPr>
        <p:spPr>
          <a:xfrm>
            <a:off x="0" y="1"/>
            <a:ext cx="12192000" cy="276980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D369D-0EA9-6045-9D8E-A847BC3D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65073"/>
          </a:xfrm>
        </p:spPr>
        <p:txBody>
          <a:bodyPr anchor="b">
            <a:normAutofit/>
          </a:bodyPr>
          <a:lstStyle>
            <a:lvl1pPr>
              <a:defRPr sz="2800" b="1">
                <a:latin typeface="Helvetica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AA6D4-1001-D54F-8B48-5D65B6C12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818709" cy="823912"/>
          </a:xfrm>
        </p:spPr>
        <p:txBody>
          <a:bodyPr anchor="b">
            <a:normAutofit/>
          </a:bodyPr>
          <a:lstStyle>
            <a:lvl1pPr marL="342900" indent="-342900">
              <a:buClr>
                <a:srgbClr val="02A4D3"/>
              </a:buClr>
              <a:buFont typeface="Wingdings" pitchFamily="2" charset="2"/>
              <a:buChar char="§"/>
              <a:defRPr sz="1800" b="0"/>
            </a:lvl1pPr>
            <a:lvl2pPr marL="800100" indent="-342900">
              <a:buClr>
                <a:srgbClr val="02A4D3"/>
              </a:buClr>
              <a:buFont typeface="Wingdings" pitchFamily="2" charset="2"/>
              <a:buChar char="§"/>
              <a:defRPr sz="18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E9C5E-F050-8742-80A5-862E46B740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988273"/>
            <a:ext cx="7313612" cy="336807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Helvetica" pitchFamily="2" charset="0"/>
              </a:defRPr>
            </a:lvl1pPr>
          </a:lstStyle>
          <a:p>
            <a:pPr lvl="0"/>
            <a:r>
              <a:rPr lang="en-US"/>
              <a:t>Graph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EB9C56-EAB1-DE4E-BF7B-16DFA41CD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0725" y="1681163"/>
            <a:ext cx="3947989" cy="823912"/>
          </a:xfrm>
        </p:spPr>
        <p:txBody>
          <a:bodyPr anchor="b">
            <a:normAutofit/>
          </a:bodyPr>
          <a:lstStyle>
            <a:lvl1pPr marL="342900" indent="-342900">
              <a:buClr>
                <a:srgbClr val="02A4D3"/>
              </a:buClr>
              <a:buFont typeface="Wingdings" pitchFamily="2" charset="2"/>
              <a:buChar char="§"/>
              <a:defRPr sz="2000" b="0"/>
            </a:lvl1pPr>
            <a:lvl2pPr marL="800100" indent="-342900">
              <a:buClr>
                <a:srgbClr val="02A4D3"/>
              </a:buClr>
              <a:buFont typeface="Wingdings" pitchFamily="2" charset="2"/>
              <a:buChar char="§"/>
              <a:defRPr sz="18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99EB92-1D61-6749-BD37-1464C7A4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1E3A-0AB4-F94F-86C7-EF9A41D7E8F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51C9AD-7E2C-A84B-B2AC-E7C66C1C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C4B-F355-024A-964D-A048A526BD2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38ECD-97A1-7448-805C-C65B20D0AB1A}"/>
              </a:ext>
            </a:extLst>
          </p:cNvPr>
          <p:cNvSpPr/>
          <p:nvPr userDrawn="1"/>
        </p:nvSpPr>
        <p:spPr>
          <a:xfrm>
            <a:off x="0" y="0"/>
            <a:ext cx="172278" cy="1454912"/>
          </a:xfrm>
          <a:prstGeom prst="rect">
            <a:avLst/>
          </a:prstGeom>
          <a:solidFill>
            <a:srgbClr val="005285"/>
          </a:solidFill>
          <a:ln>
            <a:solidFill>
              <a:srgbClr val="005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442323-41AC-E148-BE31-405DB1A7B2D0}"/>
              </a:ext>
            </a:extLst>
          </p:cNvPr>
          <p:cNvSpPr/>
          <p:nvPr userDrawn="1"/>
        </p:nvSpPr>
        <p:spPr>
          <a:xfrm>
            <a:off x="-2" y="1562203"/>
            <a:ext cx="172278" cy="1114736"/>
          </a:xfrm>
          <a:prstGeom prst="rect">
            <a:avLst/>
          </a:prstGeom>
          <a:solidFill>
            <a:srgbClr val="636463"/>
          </a:solidFill>
          <a:ln>
            <a:solidFill>
              <a:srgbClr val="636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2050A3-21D2-B44C-A306-D41CC32EB88C}"/>
              </a:ext>
            </a:extLst>
          </p:cNvPr>
          <p:cNvSpPr/>
          <p:nvPr userDrawn="1"/>
        </p:nvSpPr>
        <p:spPr>
          <a:xfrm>
            <a:off x="-2" y="2782506"/>
            <a:ext cx="172278" cy="4075493"/>
          </a:xfrm>
          <a:prstGeom prst="rect">
            <a:avLst/>
          </a:prstGeom>
          <a:solidFill>
            <a:srgbClr val="02A4D3"/>
          </a:solidFill>
          <a:ln>
            <a:solidFill>
              <a:srgbClr val="02A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172DF1-AF8B-E944-ABDA-B1A6129EFDEC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30198"/>
            <a:ext cx="10514012" cy="0"/>
          </a:xfrm>
          <a:prstGeom prst="line">
            <a:avLst/>
          </a:prstGeom>
          <a:ln w="9525">
            <a:solidFill>
              <a:srgbClr val="02A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8FFA4AD6-2BDE-C646-99B3-55AE944AD8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165" y="5625187"/>
            <a:ext cx="3669959" cy="111624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A33900-9D2B-DB49-A264-6B94099B9ED8}"/>
              </a:ext>
            </a:extLst>
          </p:cNvPr>
          <p:cNvCxnSpPr/>
          <p:nvPr userDrawn="1"/>
        </p:nvCxnSpPr>
        <p:spPr>
          <a:xfrm>
            <a:off x="4732639" y="1809343"/>
            <a:ext cx="0" cy="713345"/>
          </a:xfrm>
          <a:prstGeom prst="line">
            <a:avLst/>
          </a:prstGeom>
          <a:ln w="9525">
            <a:solidFill>
              <a:srgbClr val="02A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E21165-9ED5-564C-9FD1-02F0F4D13536}"/>
              </a:ext>
            </a:extLst>
          </p:cNvPr>
          <p:cNvCxnSpPr>
            <a:cxnSpLocks/>
          </p:cNvCxnSpPr>
          <p:nvPr userDrawn="1"/>
        </p:nvCxnSpPr>
        <p:spPr>
          <a:xfrm>
            <a:off x="8190471" y="2988274"/>
            <a:ext cx="0" cy="3499023"/>
          </a:xfrm>
          <a:prstGeom prst="line">
            <a:avLst/>
          </a:prstGeom>
          <a:ln w="9525">
            <a:solidFill>
              <a:srgbClr val="02A4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89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 Slide">
    <p:bg>
      <p:bgPr>
        <a:solidFill>
          <a:srgbClr val="EF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B37C7A-B290-3643-97F0-F46BC8A5417D}"/>
              </a:ext>
            </a:extLst>
          </p:cNvPr>
          <p:cNvSpPr/>
          <p:nvPr userDrawn="1"/>
        </p:nvSpPr>
        <p:spPr>
          <a:xfrm>
            <a:off x="-2" y="1562203"/>
            <a:ext cx="12205252" cy="1114736"/>
          </a:xfrm>
          <a:prstGeom prst="rect">
            <a:avLst/>
          </a:prstGeom>
          <a:solidFill>
            <a:srgbClr val="636463"/>
          </a:solidFill>
          <a:ln>
            <a:solidFill>
              <a:srgbClr val="636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E370D-78DB-2841-9440-BB537339AF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34" y="1562202"/>
            <a:ext cx="11487665" cy="1107103"/>
          </a:xfrm>
        </p:spPr>
        <p:txBody>
          <a:bodyPr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6FAC6-D20E-7645-A80A-64C01D36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31E3A-0AB4-F94F-86C7-EF9A41D7E8F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BCB4EB-84D4-8042-B9CE-12BFF958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8C4B-F355-024A-964D-A048A526BD2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1E2DE8-499B-7F40-8A0A-A34C885C6D64}"/>
              </a:ext>
            </a:extLst>
          </p:cNvPr>
          <p:cNvSpPr/>
          <p:nvPr userDrawn="1"/>
        </p:nvSpPr>
        <p:spPr>
          <a:xfrm>
            <a:off x="0" y="0"/>
            <a:ext cx="172278" cy="1454912"/>
          </a:xfrm>
          <a:prstGeom prst="rect">
            <a:avLst/>
          </a:prstGeom>
          <a:solidFill>
            <a:srgbClr val="005285"/>
          </a:solidFill>
          <a:ln>
            <a:solidFill>
              <a:srgbClr val="005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68163B-5953-FA49-AC8B-94CC09FFA5AA}"/>
              </a:ext>
            </a:extLst>
          </p:cNvPr>
          <p:cNvSpPr/>
          <p:nvPr userDrawn="1"/>
        </p:nvSpPr>
        <p:spPr>
          <a:xfrm>
            <a:off x="-2" y="2782506"/>
            <a:ext cx="172278" cy="4075493"/>
          </a:xfrm>
          <a:prstGeom prst="rect">
            <a:avLst/>
          </a:prstGeom>
          <a:solidFill>
            <a:srgbClr val="02A4D3"/>
          </a:solidFill>
          <a:ln>
            <a:solidFill>
              <a:srgbClr val="02A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Text&#10;&#10;Description automatically generated with low confidence">
            <a:extLst>
              <a:ext uri="{FF2B5EF4-FFF2-40B4-BE49-F238E27FC236}">
                <a16:creationId xmlns:a16="http://schemas.microsoft.com/office/drawing/2014/main" id="{8331F453-1BD8-014F-A240-C081B9D51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165" y="5625187"/>
            <a:ext cx="3669959" cy="11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73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FF2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D45972-F5EE-024B-B83C-D37AFF6AF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latin typeface="Helvetica" pitchFamily="2" charset="0"/>
              </a:defRPr>
            </a:lvl1pPr>
          </a:lstStyle>
          <a:p>
            <a:fld id="{71231E3A-0AB4-F94F-86C7-EF9A41D7E8FF}" type="datetimeFigureOut">
              <a:rPr lang="en-US" smtClean="0"/>
              <a:pPr/>
              <a:t>2/7/2024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A9FFF-B252-D746-A9D9-1326E2E1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Helvetica" pitchFamily="2" charset="0"/>
              </a:defRPr>
            </a:lvl1pPr>
          </a:lstStyle>
          <a:p>
            <a:fld id="{93788C4B-F355-024A-964D-A048A526BD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8351B9-BD16-3C4D-BFF4-C36C3799B362}"/>
              </a:ext>
            </a:extLst>
          </p:cNvPr>
          <p:cNvSpPr/>
          <p:nvPr userDrawn="1"/>
        </p:nvSpPr>
        <p:spPr>
          <a:xfrm>
            <a:off x="0" y="0"/>
            <a:ext cx="172278" cy="1454912"/>
          </a:xfrm>
          <a:prstGeom prst="rect">
            <a:avLst/>
          </a:prstGeom>
          <a:solidFill>
            <a:srgbClr val="005285"/>
          </a:solidFill>
          <a:ln>
            <a:solidFill>
              <a:srgbClr val="005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5CFE91-C7B2-F945-9F7B-431BCEE16C5C}"/>
              </a:ext>
            </a:extLst>
          </p:cNvPr>
          <p:cNvSpPr/>
          <p:nvPr userDrawn="1"/>
        </p:nvSpPr>
        <p:spPr>
          <a:xfrm>
            <a:off x="-2" y="1562203"/>
            <a:ext cx="172278" cy="1114736"/>
          </a:xfrm>
          <a:prstGeom prst="rect">
            <a:avLst/>
          </a:prstGeom>
          <a:solidFill>
            <a:srgbClr val="636463"/>
          </a:solidFill>
          <a:ln>
            <a:solidFill>
              <a:srgbClr val="636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A4AE9F-639B-314A-ABA4-0F7A55191797}"/>
              </a:ext>
            </a:extLst>
          </p:cNvPr>
          <p:cNvSpPr/>
          <p:nvPr userDrawn="1"/>
        </p:nvSpPr>
        <p:spPr>
          <a:xfrm>
            <a:off x="-2" y="2782506"/>
            <a:ext cx="172278" cy="4075493"/>
          </a:xfrm>
          <a:prstGeom prst="rect">
            <a:avLst/>
          </a:prstGeom>
          <a:solidFill>
            <a:srgbClr val="02A4D3"/>
          </a:solidFill>
          <a:ln>
            <a:solidFill>
              <a:srgbClr val="02A4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12418288-D586-954E-B940-4EB734739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53165" y="5625187"/>
            <a:ext cx="3669959" cy="11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3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475" y="123582"/>
            <a:ext cx="10972800" cy="1143000"/>
          </a:xfrm>
        </p:spPr>
        <p:txBody>
          <a:bodyPr/>
          <a:lstStyle>
            <a:lvl1pPr algn="l">
              <a:defRPr sz="2400" b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8FFF8-8A92-5D40-A577-20866A70B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00A5-275C-D948-8393-3CBC82150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00A22F-7778-43F7-A579-E4436E18F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09531" y="157637"/>
            <a:ext cx="2664183" cy="75597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C696DF-513D-4656-97C9-B73A6EFB3B57}"/>
              </a:ext>
            </a:extLst>
          </p:cNvPr>
          <p:cNvCxnSpPr/>
          <p:nvPr userDrawn="1"/>
        </p:nvCxnSpPr>
        <p:spPr>
          <a:xfrm>
            <a:off x="887413" y="1004888"/>
            <a:ext cx="10763250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54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C9739-32E7-5741-AB01-306EB8342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9B24B-D40D-ED47-98A5-130275EA7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C2FA0-636C-A641-A001-D1616267D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1E3A-0AB4-F94F-86C7-EF9A41D7E8F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59DE6-D0B1-EF4C-A9A0-CAA75A705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8C4B-F355-024A-964D-A048A526BD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8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267F-EDD2-BF4A-895A-4A9368B3BD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OS Marketing Updates </a:t>
            </a:r>
            <a:br>
              <a:rPr lang="en-US" dirty="0">
                <a:latin typeface="Helvetica"/>
                <a:cs typeface="Helvetica"/>
              </a:rPr>
            </a:br>
            <a:r>
              <a:rPr lang="en-US" sz="2400" dirty="0">
                <a:latin typeface="Helvetica"/>
                <a:cs typeface="Helvetica"/>
              </a:rPr>
              <a:t>January 2024 </a:t>
            </a:r>
            <a:endParaRPr lang="en-US" sz="2400" b="0" dirty="0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411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72AF01-7781-40B0-BDA7-84CA40F33DD1}"/>
              </a:ext>
              <a:ext uri="{147F2762-F138-4A5C-976F-8EAC2B608ADB}">
                <a16:predDERef xmlns:a16="http://schemas.microsoft.com/office/drawing/2014/main" pred="{A14C2C91-9A89-413C-8E6D-4F41225AA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770773"/>
              </p:ext>
            </p:extLst>
          </p:nvPr>
        </p:nvGraphicFramePr>
        <p:xfrm>
          <a:off x="8141971" y="4000500"/>
          <a:ext cx="4050029" cy="2183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Month over Month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44F448-5ECA-5E2F-3465-5168AD477AB8}"/>
              </a:ext>
            </a:extLst>
          </p:cNvPr>
          <p:cNvCxnSpPr/>
          <p:nvPr/>
        </p:nvCxnSpPr>
        <p:spPr>
          <a:xfrm>
            <a:off x="8566047" y="5425918"/>
            <a:ext cx="3437625" cy="503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3A77D8-F557-5DAE-259B-C00F20798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692473"/>
              </p:ext>
            </p:extLst>
          </p:nvPr>
        </p:nvGraphicFramePr>
        <p:xfrm>
          <a:off x="270511" y="1671568"/>
          <a:ext cx="7871460" cy="2501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3761">
                  <a:extLst>
                    <a:ext uri="{9D8B030D-6E8A-4147-A177-3AD203B41FA5}">
                      <a16:colId xmlns:a16="http://schemas.microsoft.com/office/drawing/2014/main" val="2676180243"/>
                    </a:ext>
                  </a:extLst>
                </a:gridCol>
                <a:gridCol w="793761">
                  <a:extLst>
                    <a:ext uri="{9D8B030D-6E8A-4147-A177-3AD203B41FA5}">
                      <a16:colId xmlns:a16="http://schemas.microsoft.com/office/drawing/2014/main" val="3361373958"/>
                    </a:ext>
                  </a:extLst>
                </a:gridCol>
                <a:gridCol w="793761">
                  <a:extLst>
                    <a:ext uri="{9D8B030D-6E8A-4147-A177-3AD203B41FA5}">
                      <a16:colId xmlns:a16="http://schemas.microsoft.com/office/drawing/2014/main" val="2687960071"/>
                    </a:ext>
                  </a:extLst>
                </a:gridCol>
                <a:gridCol w="1650661">
                  <a:extLst>
                    <a:ext uri="{9D8B030D-6E8A-4147-A177-3AD203B41FA5}">
                      <a16:colId xmlns:a16="http://schemas.microsoft.com/office/drawing/2014/main" val="1174788545"/>
                    </a:ext>
                  </a:extLst>
                </a:gridCol>
                <a:gridCol w="1298881">
                  <a:extLst>
                    <a:ext uri="{9D8B030D-6E8A-4147-A177-3AD203B41FA5}">
                      <a16:colId xmlns:a16="http://schemas.microsoft.com/office/drawing/2014/main" val="1663661669"/>
                    </a:ext>
                  </a:extLst>
                </a:gridCol>
                <a:gridCol w="1362021">
                  <a:extLst>
                    <a:ext uri="{9D8B030D-6E8A-4147-A177-3AD203B41FA5}">
                      <a16:colId xmlns:a16="http://schemas.microsoft.com/office/drawing/2014/main" val="4191667986"/>
                    </a:ext>
                  </a:extLst>
                </a:gridCol>
                <a:gridCol w="1178614">
                  <a:extLst>
                    <a:ext uri="{9D8B030D-6E8A-4147-A177-3AD203B41FA5}">
                      <a16:colId xmlns:a16="http://schemas.microsoft.com/office/drawing/2014/main" val="1622228234"/>
                    </a:ext>
                  </a:extLst>
                </a:gridCol>
              </a:tblGrid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 of posts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impressions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engagements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engagement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avg. impressions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avg. engagement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8317587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February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321861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15168058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79194042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6792957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242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1102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2223529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August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1458560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September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1074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3776595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October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801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5365916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November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897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92996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9558514"/>
                  </a:ext>
                </a:extLst>
              </a:tr>
              <a:tr h="1846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January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6029391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14C2C91-9A89-413C-8E6D-4F41225AA1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265241"/>
              </p:ext>
            </p:extLst>
          </p:nvPr>
        </p:nvGraphicFramePr>
        <p:xfrm>
          <a:off x="464820" y="4356735"/>
          <a:ext cx="6995160" cy="2308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7B2E237-F2CA-4B8A-BC6A-3F33EF0598AD}"/>
              </a:ext>
              <a:ext uri="{147F2762-F138-4A5C-976F-8EAC2B608ADB}">
                <a16:predDERef xmlns:a16="http://schemas.microsoft.com/office/drawing/2014/main" pred="{7172AF01-7781-40B0-BDA7-84CA40F33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479194"/>
              </p:ext>
            </p:extLst>
          </p:nvPr>
        </p:nvGraphicFramePr>
        <p:xfrm>
          <a:off x="8229601" y="1673498"/>
          <a:ext cx="3962399" cy="2389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7782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Month over Month – Top Posts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B11F32-C754-672D-204E-22065B5D46E4}"/>
              </a:ext>
            </a:extLst>
          </p:cNvPr>
          <p:cNvSpPr txBox="1"/>
          <p:nvPr/>
        </p:nvSpPr>
        <p:spPr>
          <a:xfrm>
            <a:off x="8486454" y="1787703"/>
            <a:ext cx="3328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Sprout Social </a:t>
            </a:r>
          </a:p>
          <a:p>
            <a:endParaRPr lang="en-US" dirty="0"/>
          </a:p>
          <a:p>
            <a:r>
              <a:rPr lang="en-US" dirty="0"/>
              <a:t>Data from January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C7FB7B-CD2D-79ED-75F7-EA9540B2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59812" y="1787703"/>
            <a:ext cx="6145610" cy="46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1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D3CA46-2CEE-E9FB-3334-193B9FB64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Newsletter – Constant Contact 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927976-9F0A-3735-AEE2-D0AAE4F8A9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967721"/>
              </p:ext>
            </p:extLst>
          </p:nvPr>
        </p:nvGraphicFramePr>
        <p:xfrm>
          <a:off x="491490" y="1823879"/>
          <a:ext cx="6705600" cy="1800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60917404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6360831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9749884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20007697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773586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98509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2030883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95720061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sends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open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click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bounce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opens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clicks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unopen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16931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February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36229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77931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April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2679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August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126774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September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36125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October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3454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Nov/Dec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44857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January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6718778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2D537CA-0A8E-427C-ABB0-1129186CA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203950"/>
              </p:ext>
            </p:extLst>
          </p:nvPr>
        </p:nvGraphicFramePr>
        <p:xfrm>
          <a:off x="8263890" y="1519555"/>
          <a:ext cx="3928110" cy="2104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D39648-3E5B-1E5A-42D2-F7D4059BED6C}"/>
              </a:ext>
              <a:ext uri="{147F2762-F138-4A5C-976F-8EAC2B608ADB}">
                <a16:predDERef xmlns:a16="http://schemas.microsoft.com/office/drawing/2014/main" pred="{A74DCF68-EDE5-972A-DCFF-D355A0309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418475"/>
              </p:ext>
            </p:extLst>
          </p:nvPr>
        </p:nvGraphicFramePr>
        <p:xfrm>
          <a:off x="491490" y="4042499"/>
          <a:ext cx="6705600" cy="234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74DCF68-EDE5-972A-DCFF-D355A03097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637656"/>
              </p:ext>
            </p:extLst>
          </p:nvPr>
        </p:nvGraphicFramePr>
        <p:xfrm>
          <a:off x="8263890" y="3802867"/>
          <a:ext cx="3928110" cy="2104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804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42F7C-AAA7-B58A-FE6E-9E500E1E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latin typeface="Helvetica"/>
                <a:cs typeface="Helvetica"/>
              </a:rPr>
              <a:t>Top Performing Blog (views in 2023)</a:t>
            </a:r>
            <a:endParaRPr lang="en-US" dirty="0">
              <a:cs typeface="Helvetica" pitchFamily="2" charset="0"/>
            </a:endParaRPr>
          </a:p>
          <a:p>
            <a:r>
              <a:rPr lang="en-US" dirty="0">
                <a:latin typeface="Helvetica"/>
                <a:cs typeface="Helvetica"/>
              </a:rPr>
              <a:t>Why Hip Fractures Require Immediate Attention</a:t>
            </a:r>
            <a:endParaRPr lang="en-US" dirty="0">
              <a:latin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Dr. Sorich</a:t>
            </a:r>
            <a:endParaRPr lang="en-US" dirty="0">
              <a:latin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Published January 2022</a:t>
            </a:r>
            <a:endParaRPr lang="en-US" dirty="0">
              <a:latin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42,145 Pageviews </a:t>
            </a:r>
            <a:endParaRPr lang="en-US" dirty="0">
              <a:latin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4:55 Time on Page</a:t>
            </a:r>
            <a:endParaRPr lang="en-US" dirty="0">
              <a:latin typeface="Helvetica"/>
            </a:endParaRPr>
          </a:p>
          <a:p>
            <a:endParaRPr lang="en-US" dirty="0">
              <a:cs typeface="Helvetica"/>
            </a:endParaRPr>
          </a:p>
          <a:p>
            <a:pPr marL="0" indent="0">
              <a:buNone/>
            </a:pPr>
            <a:r>
              <a:rPr lang="en-US" dirty="0">
                <a:latin typeface="Helvetica"/>
                <a:cs typeface="Helvetica"/>
              </a:rPr>
              <a:t>Top Performing Blog (views in past month)* </a:t>
            </a:r>
            <a:endParaRPr lang="en-US" dirty="0">
              <a:cs typeface="Helvetica" pitchFamily="2" charset="0"/>
            </a:endParaRPr>
          </a:p>
          <a:p>
            <a:r>
              <a:rPr lang="en-US" dirty="0">
                <a:latin typeface="Helvetica"/>
                <a:cs typeface="Helvetica"/>
              </a:rPr>
              <a:t>Achilles tendon injuries: Why do they take so long to heal? </a:t>
            </a:r>
            <a:endParaRPr lang="en-US" dirty="0">
              <a:latin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Dr. Wukich </a:t>
            </a:r>
            <a:endParaRPr lang="en-US" dirty="0">
              <a:latin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Republished September 13, 2023 </a:t>
            </a:r>
          </a:p>
          <a:p>
            <a:r>
              <a:rPr lang="en-US" dirty="0">
                <a:latin typeface="Helvetica"/>
                <a:cs typeface="Helvetica"/>
              </a:rPr>
              <a:t>1,236 Pageviews </a:t>
            </a:r>
            <a:endParaRPr lang="en-US" dirty="0">
              <a:latin typeface="Helvetica"/>
            </a:endParaRPr>
          </a:p>
          <a:p>
            <a:r>
              <a:rPr lang="en-US" dirty="0">
                <a:latin typeface="Helvetica"/>
                <a:cs typeface="Helvetica"/>
              </a:rPr>
              <a:t>6:44 Time on Page</a:t>
            </a:r>
            <a:endParaRPr lang="en-US" dirty="0">
              <a:latin typeface="Helvetica"/>
            </a:endParaRPr>
          </a:p>
          <a:p>
            <a:endParaRPr lang="en-US" dirty="0">
              <a:cs typeface="Helvetic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F44E5C-0D64-2E98-88E4-A4223DAE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2024 </a:t>
            </a:r>
            <a:r>
              <a:rPr lang="en-US" dirty="0" err="1">
                <a:latin typeface="Helvetica"/>
                <a:cs typeface="Helvetica"/>
              </a:rPr>
              <a:t>MedBlog</a:t>
            </a:r>
            <a:r>
              <a:rPr lang="en-US" dirty="0">
                <a:latin typeface="Helvetica"/>
                <a:cs typeface="Helvetica"/>
              </a:rPr>
              <a:t> Report</a:t>
            </a:r>
            <a:endParaRPr lang="en-US" dirty="0"/>
          </a:p>
        </p:txBody>
      </p:sp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6CE717A-669C-A6A1-550F-68F6D7FAD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75" y="175602"/>
            <a:ext cx="3513055" cy="3091158"/>
          </a:xfrm>
          <a:prstGeom prst="rect">
            <a:avLst/>
          </a:prstGeom>
        </p:spPr>
      </p:pic>
      <p:pic>
        <p:nvPicPr>
          <p:cNvPr id="8" name="Picture 7" descr="A person tying his shoelaces&#10;&#10;Description automatically generated">
            <a:extLst>
              <a:ext uri="{FF2B5EF4-FFF2-40B4-BE49-F238E27FC236}">
                <a16:creationId xmlns:a16="http://schemas.microsoft.com/office/drawing/2014/main" id="{FBB11035-0CD4-361D-D621-CE82D8026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700" y="3429000"/>
            <a:ext cx="4305299" cy="3091159"/>
          </a:xfrm>
          <a:prstGeom prst="rect">
            <a:avLst/>
          </a:prstGeom>
        </p:spPr>
      </p:pic>
      <p:sp>
        <p:nvSpPr>
          <p:cNvPr id="4" name="Callout: Left Arrow 3">
            <a:extLst>
              <a:ext uri="{FF2B5EF4-FFF2-40B4-BE49-F238E27FC236}">
                <a16:creationId xmlns:a16="http://schemas.microsoft.com/office/drawing/2014/main" id="{3DD57334-C94F-3770-E7E1-7F965A95F55D}"/>
              </a:ext>
            </a:extLst>
          </p:cNvPr>
          <p:cNvSpPr/>
          <p:nvPr/>
        </p:nvSpPr>
        <p:spPr>
          <a:xfrm>
            <a:off x="4103225" y="4816261"/>
            <a:ext cx="2891935" cy="1097280"/>
          </a:xfrm>
          <a:prstGeom prst="leftArrowCallou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There has been issues with getting monthly analytics., I will get the information situated in time for next month. </a:t>
            </a:r>
          </a:p>
        </p:txBody>
      </p:sp>
    </p:spTree>
    <p:extLst>
      <p:ext uri="{BB962C8B-B14F-4D97-AF65-F5344CB8AC3E}">
        <p14:creationId xmlns:p14="http://schemas.microsoft.com/office/powerpoint/2010/main" val="155924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542F7C-AAA7-B58A-FE6E-9E500E1E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Helvetica"/>
                <a:cs typeface="Helvetica"/>
              </a:rPr>
              <a:t>E-scooter study, Dr. Sanders </a:t>
            </a:r>
            <a:endParaRPr lang="en-US" dirty="0">
              <a:cs typeface="Helvetica" pitchFamily="2" charset="0"/>
            </a:endParaRPr>
          </a:p>
          <a:p>
            <a:endParaRPr lang="en-US" dirty="0">
              <a:cs typeface="Helvetica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F44E5C-0D64-2E98-88E4-A4223DAEC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/>
                <a:cs typeface="Helvetica"/>
              </a:rPr>
              <a:t>News Release </a:t>
            </a:r>
            <a:endParaRPr lang="en-US" dirty="0"/>
          </a:p>
        </p:txBody>
      </p:sp>
      <p:pic>
        <p:nvPicPr>
          <p:cNvPr id="6" name="Picture 5" descr="A person sitting on the side of a road&#10;&#10;Description automatically generated">
            <a:extLst>
              <a:ext uri="{FF2B5EF4-FFF2-40B4-BE49-F238E27FC236}">
                <a16:creationId xmlns:a16="http://schemas.microsoft.com/office/drawing/2014/main" id="{7633140A-3395-7245-E0E0-02639782B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05" y="2310878"/>
            <a:ext cx="6847973" cy="35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1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36C048-27B3-8BF5-7430-FDCF5CEBCDB3}"/>
              </a:ext>
            </a:extLst>
          </p:cNvPr>
          <p:cNvSpPr txBox="1"/>
          <p:nvPr/>
        </p:nvSpPr>
        <p:spPr>
          <a:xfrm>
            <a:off x="506307" y="603305"/>
            <a:ext cx="1090506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Physician Portal </a:t>
            </a:r>
          </a:p>
          <a:p>
            <a:r>
              <a:rPr lang="en-US" dirty="0">
                <a:ea typeface="Calibri"/>
                <a:cs typeface="Calibri"/>
              </a:rPr>
              <a:t>- E-Scooter Dr. Sanders Study has been added </a:t>
            </a:r>
          </a:p>
        </p:txBody>
      </p:sp>
      <p:pic>
        <p:nvPicPr>
          <p:cNvPr id="3" name="Picture 2" descr="A person sitting on a scooter&#10;&#10;Description automatically generated">
            <a:extLst>
              <a:ext uri="{FF2B5EF4-FFF2-40B4-BE49-F238E27FC236}">
                <a16:creationId xmlns:a16="http://schemas.microsoft.com/office/drawing/2014/main" id="{BC23418D-845B-2B51-C3E0-8D5E0A8C6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07" y="1558246"/>
            <a:ext cx="6189105" cy="486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636C048-27B3-8BF5-7430-FDCF5CEBCDB3}"/>
              </a:ext>
            </a:extLst>
          </p:cNvPr>
          <p:cNvSpPr txBox="1"/>
          <p:nvPr/>
        </p:nvSpPr>
        <p:spPr>
          <a:xfrm>
            <a:off x="506307" y="603305"/>
            <a:ext cx="1090506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Google Review Campaign – January 2024 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A717F534-88F6-68DB-2B05-96672D359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05" y="1013729"/>
            <a:ext cx="5601561" cy="533781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72BF6CD-C826-009A-5EF8-295635582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266" y="972637"/>
            <a:ext cx="6114734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0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319320-7271-4185-4BD0-D2D5A20AE1F5}"/>
              </a:ext>
            </a:extLst>
          </p:cNvPr>
          <p:cNvSpPr txBox="1">
            <a:spLocks/>
          </p:cNvSpPr>
          <p:nvPr/>
        </p:nvSpPr>
        <p:spPr>
          <a:xfrm>
            <a:off x="838200" y="1143044"/>
            <a:ext cx="6155724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Helvetica"/>
                <a:cs typeface="Helvetica"/>
              </a:rPr>
              <a:t>Social Media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Twitter Analytics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Instagram Analytics</a:t>
            </a:r>
          </a:p>
          <a:p>
            <a:pPr lvl="1"/>
            <a:r>
              <a:rPr lang="en-US" sz="1600" dirty="0">
                <a:latin typeface="Helvetica"/>
                <a:cs typeface="Helvetica"/>
              </a:rPr>
              <a:t>Facebook Analytics </a:t>
            </a:r>
            <a:endParaRPr lang="en-US" sz="1600" dirty="0">
              <a:latin typeface="Helvetica" pitchFamily="2" charset="0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Newsletter Analytics – January 2024 Department Newsletter</a:t>
            </a:r>
          </a:p>
          <a:p>
            <a:r>
              <a:rPr lang="en-US" sz="1600" dirty="0" err="1">
                <a:latin typeface="Helvetica"/>
                <a:cs typeface="Helvetica"/>
              </a:rPr>
              <a:t>MedBlog</a:t>
            </a:r>
            <a:r>
              <a:rPr lang="en-US" sz="1600" dirty="0">
                <a:latin typeface="Helvetica"/>
                <a:cs typeface="Helvetica"/>
              </a:rPr>
              <a:t> Analytics </a:t>
            </a:r>
          </a:p>
          <a:p>
            <a:r>
              <a:rPr lang="en-US" sz="1600" dirty="0">
                <a:latin typeface="Helvetica"/>
                <a:cs typeface="Helvetica"/>
              </a:rPr>
              <a:t>News release </a:t>
            </a:r>
            <a:endParaRPr lang="en-US" sz="1600" dirty="0">
              <a:latin typeface="Helvetica" pitchFamily="2" charset="0"/>
              <a:cs typeface="Helvetica"/>
            </a:endParaRPr>
          </a:p>
          <a:p>
            <a:r>
              <a:rPr lang="en-US" sz="1600" dirty="0">
                <a:latin typeface="Helvetica"/>
                <a:cs typeface="Helvetica"/>
              </a:rPr>
              <a:t>Broadcast Med </a:t>
            </a:r>
          </a:p>
          <a:p>
            <a:r>
              <a:rPr lang="en-US" sz="1600" dirty="0">
                <a:latin typeface="Helvetica"/>
                <a:cs typeface="Helvetica"/>
              </a:rPr>
              <a:t>Google Review campaign </a:t>
            </a:r>
          </a:p>
          <a:p>
            <a:pPr lvl="1"/>
            <a:endParaRPr lang="en-US" sz="1600" dirty="0">
              <a:latin typeface="Helvetica" pitchFamily="2" charset="0"/>
              <a:cs typeface="Helvetica"/>
            </a:endParaRPr>
          </a:p>
          <a:p>
            <a:pPr lvl="1"/>
            <a:endParaRPr lang="en-US" sz="1600" dirty="0">
              <a:latin typeface="Helvetica" pitchFamily="2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4384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9E3CBFF-5A3C-8B87-5E95-E0E3AA0CF371}"/>
              </a:ext>
              <a:ext uri="{147F2762-F138-4A5C-976F-8EAC2B608ADB}">
                <a16:predDERef xmlns:a16="http://schemas.microsoft.com/office/drawing/2014/main" pred="{8B478607-7DF2-E006-E56A-727C63576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987751"/>
              </p:ext>
            </p:extLst>
          </p:nvPr>
        </p:nvGraphicFramePr>
        <p:xfrm>
          <a:off x="8310544" y="4022272"/>
          <a:ext cx="3881456" cy="198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4" y="173930"/>
            <a:ext cx="10515600" cy="1089787"/>
          </a:xfrm>
        </p:spPr>
        <p:txBody>
          <a:bodyPr/>
          <a:lstStyle/>
          <a:p>
            <a:r>
              <a:rPr lang="en-US"/>
              <a:t>Twitter Month over Month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F781F3-1F34-F54A-2BAF-2BF83B3D1DCA}"/>
              </a:ext>
            </a:extLst>
          </p:cNvPr>
          <p:cNvCxnSpPr/>
          <p:nvPr/>
        </p:nvCxnSpPr>
        <p:spPr>
          <a:xfrm>
            <a:off x="8603119" y="5288874"/>
            <a:ext cx="3437625" cy="503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9042291-BD17-8AE2-F142-F207D3761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1643"/>
              </p:ext>
            </p:extLst>
          </p:nvPr>
        </p:nvGraphicFramePr>
        <p:xfrm>
          <a:off x="409322" y="1725649"/>
          <a:ext cx="6944268" cy="27086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735">
                  <a:extLst>
                    <a:ext uri="{9D8B030D-6E8A-4147-A177-3AD203B41FA5}">
                      <a16:colId xmlns:a16="http://schemas.microsoft.com/office/drawing/2014/main" val="2574392069"/>
                    </a:ext>
                  </a:extLst>
                </a:gridCol>
                <a:gridCol w="796735">
                  <a:extLst>
                    <a:ext uri="{9D8B030D-6E8A-4147-A177-3AD203B41FA5}">
                      <a16:colId xmlns:a16="http://schemas.microsoft.com/office/drawing/2014/main" val="3348372695"/>
                    </a:ext>
                  </a:extLst>
                </a:gridCol>
                <a:gridCol w="796735">
                  <a:extLst>
                    <a:ext uri="{9D8B030D-6E8A-4147-A177-3AD203B41FA5}">
                      <a16:colId xmlns:a16="http://schemas.microsoft.com/office/drawing/2014/main" val="1936504444"/>
                    </a:ext>
                  </a:extLst>
                </a:gridCol>
                <a:gridCol w="1656845">
                  <a:extLst>
                    <a:ext uri="{9D8B030D-6E8A-4147-A177-3AD203B41FA5}">
                      <a16:colId xmlns:a16="http://schemas.microsoft.com/office/drawing/2014/main" val="2711511006"/>
                    </a:ext>
                  </a:extLst>
                </a:gridCol>
                <a:gridCol w="1303748">
                  <a:extLst>
                    <a:ext uri="{9D8B030D-6E8A-4147-A177-3AD203B41FA5}">
                      <a16:colId xmlns:a16="http://schemas.microsoft.com/office/drawing/2014/main" val="4212630473"/>
                    </a:ext>
                  </a:extLst>
                </a:gridCol>
                <a:gridCol w="796735">
                  <a:extLst>
                    <a:ext uri="{9D8B030D-6E8A-4147-A177-3AD203B41FA5}">
                      <a16:colId xmlns:a16="http://schemas.microsoft.com/office/drawing/2014/main" val="3712095353"/>
                    </a:ext>
                  </a:extLst>
                </a:gridCol>
                <a:gridCol w="796735">
                  <a:extLst>
                    <a:ext uri="{9D8B030D-6E8A-4147-A177-3AD203B41FA5}">
                      <a16:colId xmlns:a16="http://schemas.microsoft.com/office/drawing/2014/main" val="757038824"/>
                    </a:ext>
                  </a:extLst>
                </a:gridCol>
              </a:tblGrid>
              <a:tr h="4260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time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# of posts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impressions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engagements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engagement rate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avg. impressions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avg. engagement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3073136263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February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16583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2490016671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March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18218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1745990588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April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12683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3941958196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12915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220675373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11872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2799556233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6900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1557711929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August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4265301084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September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7063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3383196002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October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21385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2435343487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November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8521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1383307934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December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1644697641"/>
                  </a:ext>
                </a:extLst>
              </a:tr>
              <a:tr h="19021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January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6026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58" marR="9058" marT="9058" marB="0" anchor="b"/>
                </a:tc>
                <a:extLst>
                  <a:ext uri="{0D108BD9-81ED-4DB2-BD59-A6C34878D82A}">
                    <a16:rowId xmlns:a16="http://schemas.microsoft.com/office/drawing/2014/main" val="4105013849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B478607-7DF2-E006-E56A-727C63576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34029"/>
              </p:ext>
            </p:extLst>
          </p:nvPr>
        </p:nvGraphicFramePr>
        <p:xfrm>
          <a:off x="407592" y="4560025"/>
          <a:ext cx="6944268" cy="188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CCF3A4B-1E7E-13F8-FFF9-CED1445731B1}"/>
              </a:ext>
              <a:ext uri="{147F2762-F138-4A5C-976F-8EAC2B608ADB}">
                <a16:predDERef xmlns:a16="http://schemas.microsoft.com/office/drawing/2014/main" pred="{89E3CBFF-5A3C-8B87-5E95-E0E3AA0CF3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331971"/>
              </p:ext>
            </p:extLst>
          </p:nvPr>
        </p:nvGraphicFramePr>
        <p:xfrm>
          <a:off x="8310544" y="1658172"/>
          <a:ext cx="3730200" cy="220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1960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51BDB57-CB93-F109-AB82-2668E90D67D5}"/>
              </a:ext>
              <a:ext uri="{147F2762-F138-4A5C-976F-8EAC2B608ADB}">
                <a16:predDERef xmlns:a16="http://schemas.microsoft.com/office/drawing/2014/main" pred="{8CCF3A4B-1E7E-13F8-FFF9-CED1445731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823043"/>
              </p:ext>
            </p:extLst>
          </p:nvPr>
        </p:nvGraphicFramePr>
        <p:xfrm>
          <a:off x="529590" y="4117949"/>
          <a:ext cx="7209750" cy="2380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Month over Month – Followers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92D1C-D882-4697-855C-72D82610D4DE}"/>
              </a:ext>
            </a:extLst>
          </p:cNvPr>
          <p:cNvSpPr txBox="1"/>
          <p:nvPr/>
        </p:nvSpPr>
        <p:spPr>
          <a:xfrm>
            <a:off x="8504808" y="1865382"/>
            <a:ext cx="333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from Sprout Social </a:t>
            </a:r>
          </a:p>
          <a:p>
            <a:endParaRPr lang="en-US" dirty="0"/>
          </a:p>
          <a:p>
            <a:r>
              <a:rPr lang="en-US" dirty="0"/>
              <a:t>Data Range is February 2023 to January 2024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34C335-ADBF-EE53-7B57-FCECD6B33954}"/>
              </a:ext>
            </a:extLst>
          </p:cNvPr>
          <p:cNvCxnSpPr/>
          <p:nvPr/>
        </p:nvCxnSpPr>
        <p:spPr>
          <a:xfrm flipV="1">
            <a:off x="1291590" y="4885531"/>
            <a:ext cx="6057900" cy="8458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4A4B4D5-3336-95D6-8C7D-20C40145C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90842"/>
              </p:ext>
            </p:extLst>
          </p:nvPr>
        </p:nvGraphicFramePr>
        <p:xfrm>
          <a:off x="529590" y="1616684"/>
          <a:ext cx="7037069" cy="2501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1196">
                  <a:extLst>
                    <a:ext uri="{9D8B030D-6E8A-4147-A177-3AD203B41FA5}">
                      <a16:colId xmlns:a16="http://schemas.microsoft.com/office/drawing/2014/main" val="2791929696"/>
                    </a:ext>
                  </a:extLst>
                </a:gridCol>
                <a:gridCol w="1991196">
                  <a:extLst>
                    <a:ext uri="{9D8B030D-6E8A-4147-A177-3AD203B41FA5}">
                      <a16:colId xmlns:a16="http://schemas.microsoft.com/office/drawing/2014/main" val="2672887172"/>
                    </a:ext>
                  </a:extLst>
                </a:gridCol>
                <a:gridCol w="3054677">
                  <a:extLst>
                    <a:ext uri="{9D8B030D-6E8A-4147-A177-3AD203B41FA5}">
                      <a16:colId xmlns:a16="http://schemas.microsoft.com/office/drawing/2014/main" val="796818411"/>
                    </a:ext>
                  </a:extLst>
                </a:gridCol>
              </a:tblGrid>
              <a:tr h="166751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Followers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Followers Gained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0712782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February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3188069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1537890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April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0744607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279102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June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5687429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169702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August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9042155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September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9101502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October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7768195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November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3721390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306761"/>
                  </a:ext>
                </a:extLst>
              </a:tr>
              <a:tr h="16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January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81130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Twitter Month over Month – Top Posts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892D1C-D882-4697-855C-72D82610D4DE}"/>
              </a:ext>
            </a:extLst>
          </p:cNvPr>
          <p:cNvSpPr txBox="1"/>
          <p:nvPr/>
        </p:nvSpPr>
        <p:spPr>
          <a:xfrm>
            <a:off x="8504808" y="1865382"/>
            <a:ext cx="33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from Sprout Social </a:t>
            </a:r>
          </a:p>
          <a:p>
            <a:endParaRPr lang="en-US" dirty="0"/>
          </a:p>
          <a:p>
            <a:r>
              <a:rPr lang="en-US" dirty="0"/>
              <a:t>Data is from January 2024 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6A07EBA-5DF3-A31D-9678-9CEB866CC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13" y="1564595"/>
            <a:ext cx="6611273" cy="519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8531E48-82A6-4EC6-4769-33BD984A5507}"/>
              </a:ext>
              <a:ext uri="{147F2762-F138-4A5C-976F-8EAC2B608ADB}">
                <a16:predDERef xmlns:a16="http://schemas.microsoft.com/office/drawing/2014/main" pred="{933C0BEA-4B4C-8D88-4E6F-F32CCED780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4946512"/>
              </p:ext>
            </p:extLst>
          </p:nvPr>
        </p:nvGraphicFramePr>
        <p:xfrm>
          <a:off x="8263890" y="3478890"/>
          <a:ext cx="4055552" cy="252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Instagram Month over Month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DA8BFC-F609-65F8-4EDA-419FD41FD5D5}"/>
              </a:ext>
            </a:extLst>
          </p:cNvPr>
          <p:cNvCxnSpPr/>
          <p:nvPr/>
        </p:nvCxnSpPr>
        <p:spPr>
          <a:xfrm>
            <a:off x="8603687" y="5269354"/>
            <a:ext cx="3437625" cy="5032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8EEE9F5-C889-3105-133C-F0EDF11E1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98899"/>
              </p:ext>
            </p:extLst>
          </p:nvPr>
        </p:nvGraphicFramePr>
        <p:xfrm>
          <a:off x="469900" y="1617250"/>
          <a:ext cx="7256779" cy="2775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883">
                  <a:extLst>
                    <a:ext uri="{9D8B030D-6E8A-4147-A177-3AD203B41FA5}">
                      <a16:colId xmlns:a16="http://schemas.microsoft.com/office/drawing/2014/main" val="3903279209"/>
                    </a:ext>
                  </a:extLst>
                </a:gridCol>
                <a:gridCol w="941883">
                  <a:extLst>
                    <a:ext uri="{9D8B030D-6E8A-4147-A177-3AD203B41FA5}">
                      <a16:colId xmlns:a16="http://schemas.microsoft.com/office/drawing/2014/main" val="89869564"/>
                    </a:ext>
                  </a:extLst>
                </a:gridCol>
                <a:gridCol w="941883">
                  <a:extLst>
                    <a:ext uri="{9D8B030D-6E8A-4147-A177-3AD203B41FA5}">
                      <a16:colId xmlns:a16="http://schemas.microsoft.com/office/drawing/2014/main" val="807116541"/>
                    </a:ext>
                  </a:extLst>
                </a:gridCol>
                <a:gridCol w="1273682">
                  <a:extLst>
                    <a:ext uri="{9D8B030D-6E8A-4147-A177-3AD203B41FA5}">
                      <a16:colId xmlns:a16="http://schemas.microsoft.com/office/drawing/2014/main" val="455234968"/>
                    </a:ext>
                  </a:extLst>
                </a:gridCol>
                <a:gridCol w="1273682">
                  <a:extLst>
                    <a:ext uri="{9D8B030D-6E8A-4147-A177-3AD203B41FA5}">
                      <a16:colId xmlns:a16="http://schemas.microsoft.com/office/drawing/2014/main" val="4228830765"/>
                    </a:ext>
                  </a:extLst>
                </a:gridCol>
                <a:gridCol w="941883">
                  <a:extLst>
                    <a:ext uri="{9D8B030D-6E8A-4147-A177-3AD203B41FA5}">
                      <a16:colId xmlns:a16="http://schemas.microsoft.com/office/drawing/2014/main" val="1568980315"/>
                    </a:ext>
                  </a:extLst>
                </a:gridCol>
                <a:gridCol w="941883">
                  <a:extLst>
                    <a:ext uri="{9D8B030D-6E8A-4147-A177-3AD203B41FA5}">
                      <a16:colId xmlns:a16="http://schemas.microsoft.com/office/drawing/2014/main" val="241081221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 of posts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impressions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engagements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engagement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average impressions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average engagement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6499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February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15184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1687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87974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27592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605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3449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15644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April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840477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18882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1.4%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186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June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22442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1870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902008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14707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0744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August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14857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6516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September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16851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79658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October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18730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489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09347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November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9730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1744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6907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2.3%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44815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January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8535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713139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3BCA1A9-F696-AE44-9196-28EE4D64A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1345538"/>
              </p:ext>
            </p:extLst>
          </p:nvPr>
        </p:nvGraphicFramePr>
        <p:xfrm>
          <a:off x="469900" y="4500736"/>
          <a:ext cx="7403273" cy="2041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33C0BEA-4B4C-8D88-4E6F-F32CCED780A1}"/>
              </a:ext>
              <a:ext uri="{147F2762-F138-4A5C-976F-8EAC2B608ADB}">
                <a16:predDERef xmlns:a16="http://schemas.microsoft.com/office/drawing/2014/main" pred="{83BCA1A9-F696-AE44-9196-28EE4D64A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873916"/>
              </p:ext>
            </p:extLst>
          </p:nvPr>
        </p:nvGraphicFramePr>
        <p:xfrm>
          <a:off x="8263890" y="1583614"/>
          <a:ext cx="3777422" cy="1895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290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 Month over Month – Stories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63A49AF-2A6C-558E-20AC-60E8586E5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33249"/>
              </p:ext>
            </p:extLst>
          </p:nvPr>
        </p:nvGraphicFramePr>
        <p:xfrm>
          <a:off x="464820" y="1733550"/>
          <a:ext cx="7227570" cy="2575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510">
                  <a:extLst>
                    <a:ext uri="{9D8B030D-6E8A-4147-A177-3AD203B41FA5}">
                      <a16:colId xmlns:a16="http://schemas.microsoft.com/office/drawing/2014/main" val="2076632335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2637825364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3673656944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4263838641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2496742046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2436666295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240725317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 of stories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Impressions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Story replies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Story tap backs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Story taps forward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Story exits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00840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4907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22262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April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67066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7444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60838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June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10825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590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8777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1377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3955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499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8083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August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2121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8390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September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5510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769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85606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October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5330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4767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1272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98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November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106153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1294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368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2078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January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43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961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7454715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4F40E01-8520-919D-9CD0-70A008B3D66F}"/>
              </a:ext>
              <a:ext uri="{147F2762-F138-4A5C-976F-8EAC2B608ADB}">
                <a16:predDERef xmlns:a16="http://schemas.microsoft.com/office/drawing/2014/main" pred="{2145A80A-22FD-8F1A-745D-DC36F14B50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081140"/>
              </p:ext>
            </p:extLst>
          </p:nvPr>
        </p:nvGraphicFramePr>
        <p:xfrm>
          <a:off x="377190" y="4423410"/>
          <a:ext cx="7395210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145A80A-22FD-8F1A-745D-DC36F14B50B8}"/>
              </a:ext>
              <a:ext uri="{147F2762-F138-4A5C-976F-8EAC2B608ADB}">
                <a16:predDERef xmlns:a16="http://schemas.microsoft.com/office/drawing/2014/main" pred="{E8531E48-82A6-4EC6-4769-33BD984A55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534171"/>
              </p:ext>
            </p:extLst>
          </p:nvPr>
        </p:nvGraphicFramePr>
        <p:xfrm>
          <a:off x="8313420" y="1733550"/>
          <a:ext cx="3745230" cy="214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D38085C-0738-F31D-54D8-1DC7B3302B0F}"/>
              </a:ext>
              <a:ext uri="{147F2762-F138-4A5C-976F-8EAC2B608ADB}">
                <a16:predDERef xmlns:a16="http://schemas.microsoft.com/office/drawing/2014/main" pred="{C4F40E01-8520-919D-9CD0-70A008B3D6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266838"/>
              </p:ext>
            </p:extLst>
          </p:nvPr>
        </p:nvGraphicFramePr>
        <p:xfrm>
          <a:off x="8180070" y="3829050"/>
          <a:ext cx="3878580" cy="257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754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35F0C0C-98F5-491D-EE2D-CA370E9061E2}"/>
              </a:ext>
              <a:ext uri="{147F2762-F138-4A5C-976F-8EAC2B608ADB}">
                <a16:predDERef xmlns:a16="http://schemas.microsoft.com/office/drawing/2014/main" pred="{ED38085C-0738-F31D-54D8-1DC7B3302B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644055"/>
              </p:ext>
            </p:extLst>
          </p:nvPr>
        </p:nvGraphicFramePr>
        <p:xfrm>
          <a:off x="702273" y="4182568"/>
          <a:ext cx="6660510" cy="2600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 Month over Month – Followers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08708-C516-4195-7BC0-AF3EA59354D7}"/>
              </a:ext>
            </a:extLst>
          </p:cNvPr>
          <p:cNvSpPr txBox="1"/>
          <p:nvPr/>
        </p:nvSpPr>
        <p:spPr>
          <a:xfrm>
            <a:off x="8504808" y="1865382"/>
            <a:ext cx="3338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from Sprout Social </a:t>
            </a:r>
          </a:p>
          <a:p>
            <a:endParaRPr lang="en-US" dirty="0"/>
          </a:p>
          <a:p>
            <a:r>
              <a:rPr lang="en-US" dirty="0"/>
              <a:t>Data Range is February 2023 – January 2024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FFC2D8-EE3A-FAE2-5CDB-363D47C87B8D}"/>
              </a:ext>
            </a:extLst>
          </p:cNvPr>
          <p:cNvCxnSpPr>
            <a:cxnSpLocks/>
          </p:cNvCxnSpPr>
          <p:nvPr/>
        </p:nvCxnSpPr>
        <p:spPr>
          <a:xfrm flipV="1">
            <a:off x="1200150" y="4822508"/>
            <a:ext cx="6056038" cy="35099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4811857-92B0-8CF5-4BDA-D836A7902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8561"/>
              </p:ext>
            </p:extLst>
          </p:nvPr>
        </p:nvGraphicFramePr>
        <p:xfrm>
          <a:off x="628996" y="1582243"/>
          <a:ext cx="5652809" cy="2600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1689">
                  <a:extLst>
                    <a:ext uri="{9D8B030D-6E8A-4147-A177-3AD203B41FA5}">
                      <a16:colId xmlns:a16="http://schemas.microsoft.com/office/drawing/2014/main" val="1107307945"/>
                    </a:ext>
                  </a:extLst>
                </a:gridCol>
                <a:gridCol w="1665560">
                  <a:extLst>
                    <a:ext uri="{9D8B030D-6E8A-4147-A177-3AD203B41FA5}">
                      <a16:colId xmlns:a16="http://schemas.microsoft.com/office/drawing/2014/main" val="115498200"/>
                    </a:ext>
                  </a:extLst>
                </a:gridCol>
                <a:gridCol w="1665560">
                  <a:extLst>
                    <a:ext uri="{9D8B030D-6E8A-4147-A177-3AD203B41FA5}">
                      <a16:colId xmlns:a16="http://schemas.microsoft.com/office/drawing/2014/main" val="281020561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Followers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Followers Gained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89868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February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1586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77014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March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1681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5403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April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25491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May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1763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19699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June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1785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60780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July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224419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August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1862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950992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September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1898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59229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October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76407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November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81625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December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629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January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1925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9926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41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3F5157-203E-E845-BD3B-D0A3B6D72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 Month over Month – Top Posts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08708-C516-4195-7BC0-AF3EA59354D7}"/>
              </a:ext>
            </a:extLst>
          </p:cNvPr>
          <p:cNvSpPr txBox="1"/>
          <p:nvPr/>
        </p:nvSpPr>
        <p:spPr>
          <a:xfrm>
            <a:off x="8504808" y="1865382"/>
            <a:ext cx="3338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is from Sprout Social </a:t>
            </a:r>
          </a:p>
          <a:p>
            <a:endParaRPr lang="en-US" dirty="0"/>
          </a:p>
          <a:p>
            <a:r>
              <a:rPr lang="en-US" dirty="0"/>
              <a:t>Data is from January 2024</a:t>
            </a:r>
          </a:p>
        </p:txBody>
      </p:sp>
      <p:pic>
        <p:nvPicPr>
          <p:cNvPr id="5" name="Picture 4" descr="A screenshot of a social media account&#10;&#10;Description automatically generated">
            <a:extLst>
              <a:ext uri="{FF2B5EF4-FFF2-40B4-BE49-F238E27FC236}">
                <a16:creationId xmlns:a16="http://schemas.microsoft.com/office/drawing/2014/main" id="{15CCD583-E32E-6B47-1E9D-A22C2BFCB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61" y="1735137"/>
            <a:ext cx="6258798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8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T Southwestern 1">
      <a:dk1>
        <a:srgbClr val="626462"/>
      </a:dk1>
      <a:lt1>
        <a:srgbClr val="EEF2F3"/>
      </a:lt1>
      <a:dk2>
        <a:srgbClr val="005284"/>
      </a:dk2>
      <a:lt2>
        <a:srgbClr val="EEF2F3"/>
      </a:lt2>
      <a:accent1>
        <a:srgbClr val="005284"/>
      </a:accent1>
      <a:accent2>
        <a:srgbClr val="626462"/>
      </a:accent2>
      <a:accent3>
        <a:srgbClr val="02A3D2"/>
      </a:accent3>
      <a:accent4>
        <a:srgbClr val="3CAF2C"/>
      </a:accent4>
      <a:accent5>
        <a:srgbClr val="8348AD"/>
      </a:accent5>
      <a:accent6>
        <a:srgbClr val="FEFFFF"/>
      </a:accent6>
      <a:hlink>
        <a:srgbClr val="02A3D2"/>
      </a:hlink>
      <a:folHlink>
        <a:srgbClr val="C22AC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855</Words>
  <Application>Microsoft Office PowerPoint</Application>
  <PresentationFormat>Widescreen</PresentationFormat>
  <Paragraphs>589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Helvetica</vt:lpstr>
      <vt:lpstr>Segoe UI</vt:lpstr>
      <vt:lpstr>Wingdings</vt:lpstr>
      <vt:lpstr>Office Theme</vt:lpstr>
      <vt:lpstr>OS Marketing Updates  January 2024 </vt:lpstr>
      <vt:lpstr>PowerPoint Presentation</vt:lpstr>
      <vt:lpstr>Twitter Month over Month </vt:lpstr>
      <vt:lpstr>Twitter Month over Month – Followers  </vt:lpstr>
      <vt:lpstr>Twitter Month over Month – Top Posts  </vt:lpstr>
      <vt:lpstr>Instagram Month over Month</vt:lpstr>
      <vt:lpstr>Instagram Month over Month – Stories </vt:lpstr>
      <vt:lpstr>Instagram Month over Month – Followers </vt:lpstr>
      <vt:lpstr>Instagram Month over Month – Top Posts </vt:lpstr>
      <vt:lpstr>Facebook Month over Month </vt:lpstr>
      <vt:lpstr>Facebook Month over Month – Top Posts </vt:lpstr>
      <vt:lpstr>Monthly Newsletter – Constant Contact  </vt:lpstr>
      <vt:lpstr>2024 MedBlog Report</vt:lpstr>
      <vt:lpstr>News Release 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Ellen Anderson</dc:creator>
  <cp:lastModifiedBy>Marilyn Clark</cp:lastModifiedBy>
  <cp:revision>125</cp:revision>
  <cp:lastPrinted>2022-11-16T15:36:25Z</cp:lastPrinted>
  <dcterms:created xsi:type="dcterms:W3CDTF">2022-01-25T19:23:41Z</dcterms:created>
  <dcterms:modified xsi:type="dcterms:W3CDTF">2024-02-07T17:36:24Z</dcterms:modified>
</cp:coreProperties>
</file>